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85" r:id="rId2"/>
    <p:sldId id="257" r:id="rId3"/>
    <p:sldId id="258" r:id="rId4"/>
    <p:sldId id="288" r:id="rId5"/>
    <p:sldId id="289" r:id="rId6"/>
    <p:sldId id="266" r:id="rId7"/>
    <p:sldId id="270" r:id="rId8"/>
    <p:sldId id="290" r:id="rId9"/>
    <p:sldId id="291" r:id="rId10"/>
    <p:sldId id="292" r:id="rId11"/>
    <p:sldId id="293" r:id="rId12"/>
    <p:sldId id="294" r:id="rId13"/>
    <p:sldId id="295" r:id="rId14"/>
    <p:sldId id="314" r:id="rId15"/>
    <p:sldId id="315" r:id="rId16"/>
    <p:sldId id="316" r:id="rId17"/>
    <p:sldId id="297" r:id="rId18"/>
    <p:sldId id="273" r:id="rId19"/>
    <p:sldId id="298" r:id="rId20"/>
    <p:sldId id="300" r:id="rId21"/>
    <p:sldId id="299" r:id="rId22"/>
    <p:sldId id="301" r:id="rId23"/>
    <p:sldId id="302" r:id="rId24"/>
    <p:sldId id="303" r:id="rId25"/>
    <p:sldId id="305" r:id="rId26"/>
    <p:sldId id="304" r:id="rId27"/>
    <p:sldId id="306" r:id="rId28"/>
    <p:sldId id="307" r:id="rId29"/>
    <p:sldId id="311" r:id="rId30"/>
    <p:sldId id="312" r:id="rId31"/>
    <p:sldId id="313" r:id="rId32"/>
    <p:sldId id="308" r:id="rId33"/>
    <p:sldId id="309" r:id="rId34"/>
    <p:sldId id="283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/>
    <p:restoredTop sz="94651"/>
  </p:normalViewPr>
  <p:slideViewPr>
    <p:cSldViewPr snapToGrid="0" showGuides="1">
      <p:cViewPr varScale="1">
        <p:scale>
          <a:sx n="75" d="100"/>
          <a:sy n="75" d="100"/>
        </p:scale>
        <p:origin x="19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547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11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901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369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30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919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1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23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1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78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08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0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13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865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947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960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190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73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421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98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15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518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0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6D62477-6D2F-444E-BF81-EEC85ADD64E3}"/>
              </a:ext>
            </a:extLst>
          </p:cNvPr>
          <p:cNvGrpSpPr/>
          <p:nvPr userDrawn="1"/>
        </p:nvGrpSpPr>
        <p:grpSpPr>
          <a:xfrm>
            <a:off x="0" y="0"/>
            <a:ext cx="12192000" cy="6856551"/>
            <a:chOff x="0" y="0"/>
            <a:chExt cx="12192000" cy="68565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2F89945-2ED6-489A-BCDD-A4CB0A422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 flipH="1">
              <a:off x="1724400" y="0"/>
              <a:ext cx="10467600" cy="685510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599BBF8-E4F4-47BF-B48A-EB5718D2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5"/>
            <a:stretch/>
          </p:blipFill>
          <p:spPr>
            <a:xfrm flipH="1">
              <a:off x="0" y="1449"/>
              <a:ext cx="2095500" cy="6855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9225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600201" y="2085976"/>
            <a:ext cx="3971925" cy="2162175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66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352675" y="1908631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629400" y="3727906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9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985519" y="1518470"/>
            <a:ext cx="3461834" cy="2221681"/>
          </a:xfrm>
          <a:custGeom>
            <a:avLst/>
            <a:gdLst>
              <a:gd name="connsiteX0" fmla="*/ 0 w 3461834"/>
              <a:gd name="connsiteY0" fmla="*/ 0 h 2221681"/>
              <a:gd name="connsiteX1" fmla="*/ 3461834 w 3461834"/>
              <a:gd name="connsiteY1" fmla="*/ 0 h 2221681"/>
              <a:gd name="connsiteX2" fmla="*/ 3461834 w 3461834"/>
              <a:gd name="connsiteY2" fmla="*/ 2221681 h 2221681"/>
              <a:gd name="connsiteX3" fmla="*/ 0 w 3461834"/>
              <a:gd name="connsiteY3" fmla="*/ 2221681 h 222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4" h="2221681">
                <a:moveTo>
                  <a:pt x="0" y="0"/>
                </a:moveTo>
                <a:lnTo>
                  <a:pt x="3461834" y="0"/>
                </a:lnTo>
                <a:lnTo>
                  <a:pt x="3461834" y="2221681"/>
                </a:lnTo>
                <a:lnTo>
                  <a:pt x="0" y="2221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85519" y="3822700"/>
            <a:ext cx="3461832" cy="2211614"/>
          </a:xfrm>
          <a:custGeom>
            <a:avLst/>
            <a:gdLst>
              <a:gd name="connsiteX0" fmla="*/ 0 w 3461832"/>
              <a:gd name="connsiteY0" fmla="*/ 0 h 2211614"/>
              <a:gd name="connsiteX1" fmla="*/ 3461832 w 3461832"/>
              <a:gd name="connsiteY1" fmla="*/ 0 h 2211614"/>
              <a:gd name="connsiteX2" fmla="*/ 3461832 w 3461832"/>
              <a:gd name="connsiteY2" fmla="*/ 2211614 h 2211614"/>
              <a:gd name="connsiteX3" fmla="*/ 0 w 3461832"/>
              <a:gd name="connsiteY3" fmla="*/ 2211614 h 221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2" h="2211614">
                <a:moveTo>
                  <a:pt x="0" y="0"/>
                </a:moveTo>
                <a:lnTo>
                  <a:pt x="3461832" y="0"/>
                </a:lnTo>
                <a:lnTo>
                  <a:pt x="3461832" y="2211614"/>
                </a:lnTo>
                <a:lnTo>
                  <a:pt x="0" y="2211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3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斜纹 3">
            <a:extLst>
              <a:ext uri="{FF2B5EF4-FFF2-40B4-BE49-F238E27FC236}">
                <a16:creationId xmlns:a16="http://schemas.microsoft.com/office/drawing/2014/main" id="{8111BC32-E1FA-4628-98EE-068BC2616D24}"/>
              </a:ext>
            </a:extLst>
          </p:cNvPr>
          <p:cNvSpPr/>
          <p:nvPr userDrawn="1"/>
        </p:nvSpPr>
        <p:spPr>
          <a:xfrm>
            <a:off x="0" y="0"/>
            <a:ext cx="2068025" cy="168884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83" r:id="rId5"/>
    <p:sldLayoutId id="2147483665" r:id="rId6"/>
    <p:sldLayoutId id="2147483668" r:id="rId7"/>
    <p:sldLayoutId id="2147483669" r:id="rId8"/>
    <p:sldLayoutId id="214748367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59E7E7F-E22F-4716-AC1A-0C1BEA02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5484" y="0"/>
            <a:ext cx="12207484" cy="6855102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B8DC4F59-8B5D-409F-96EE-165085880D79}"/>
              </a:ext>
            </a:extLst>
          </p:cNvPr>
          <p:cNvSpPr txBox="1"/>
          <p:nvPr/>
        </p:nvSpPr>
        <p:spPr>
          <a:xfrm>
            <a:off x="119948" y="3015830"/>
            <a:ext cx="10926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Leave Application Management System</a:t>
            </a:r>
            <a:r>
              <a:rPr lang="en-US" altLang="zh-CN" sz="2800" dirty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</p:txBody>
      </p:sp>
      <p:sp>
        <p:nvSpPr>
          <p:cNvPr id="29" name="_3">
            <a:extLst>
              <a:ext uri="{FF2B5EF4-FFF2-40B4-BE49-F238E27FC236}">
                <a16:creationId xmlns:a16="http://schemas.microsoft.com/office/drawing/2014/main" id="{E91F6F87-B4EF-4E6F-8649-9C6EDD967B72}"/>
              </a:ext>
            </a:extLst>
          </p:cNvPr>
          <p:cNvSpPr/>
          <p:nvPr/>
        </p:nvSpPr>
        <p:spPr>
          <a:xfrm>
            <a:off x="1148743" y="3613858"/>
            <a:ext cx="184731" cy="70788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endParaRPr lang="zh-CN" altLang="en-US" sz="40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_3">
            <a:extLst>
              <a:ext uri="{FF2B5EF4-FFF2-40B4-BE49-F238E27FC236}">
                <a16:creationId xmlns:a16="http://schemas.microsoft.com/office/drawing/2014/main" id="{D1E15301-B310-4391-B904-3A6DF0EA8266}"/>
              </a:ext>
            </a:extLst>
          </p:cNvPr>
          <p:cNvSpPr/>
          <p:nvPr/>
        </p:nvSpPr>
        <p:spPr>
          <a:xfrm>
            <a:off x="1148743" y="4225139"/>
            <a:ext cx="184731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endParaRPr lang="en-US" altLang="zh-CN" sz="2400" dirty="0">
              <a:solidFill>
                <a:schemeClr val="tx2"/>
              </a:soli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883EE8F4-E350-41FF-876D-09D156046858}"/>
              </a:ext>
            </a:extLst>
          </p:cNvPr>
          <p:cNvSpPr txBox="1"/>
          <p:nvPr/>
        </p:nvSpPr>
        <p:spPr>
          <a:xfrm>
            <a:off x="5226017" y="4566421"/>
            <a:ext cx="4720212" cy="44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NGS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Exchange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student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a40b83b-a3c5-4a37-b59f-270202b9280b"/>
          <p:cNvGrpSpPr>
            <a:grpSpLocks noChangeAspect="1"/>
          </p:cNvGrpSpPr>
          <p:nvPr/>
        </p:nvGrpSpPr>
        <p:grpSpPr>
          <a:xfrm>
            <a:off x="1507872" y="1904420"/>
            <a:ext cx="9145711" cy="3922266"/>
            <a:chOff x="1523492" y="1700692"/>
            <a:chExt cx="9145711" cy="3922266"/>
          </a:xfrm>
        </p:grpSpPr>
        <p:sp>
          <p:nvSpPr>
            <p:cNvPr id="4" name="Rectangle 2"/>
            <p:cNvSpPr/>
            <p:nvPr/>
          </p:nvSpPr>
          <p:spPr>
            <a:xfrm>
              <a:off x="6407853" y="1700808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3"/>
            <p:cNvSpPr/>
            <p:nvPr/>
          </p:nvSpPr>
          <p:spPr>
            <a:xfrm>
              <a:off x="6660386" y="1700692"/>
              <a:ext cx="829310" cy="922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 4"/>
            <p:cNvSpPr/>
            <p:nvPr/>
          </p:nvSpPr>
          <p:spPr>
            <a:xfrm>
              <a:off x="6407853" y="3197700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 5"/>
            <p:cNvSpPr/>
            <p:nvPr/>
          </p:nvSpPr>
          <p:spPr>
            <a:xfrm>
              <a:off x="6660386" y="3197497"/>
              <a:ext cx="829310" cy="92286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Rectangle 6"/>
            <p:cNvSpPr/>
            <p:nvPr/>
          </p:nvSpPr>
          <p:spPr>
            <a:xfrm>
              <a:off x="6407853" y="4700092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7"/>
            <p:cNvSpPr/>
            <p:nvPr/>
          </p:nvSpPr>
          <p:spPr>
            <a:xfrm>
              <a:off x="6660386" y="4699976"/>
              <a:ext cx="829310" cy="922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 8"/>
            <p:cNvSpPr/>
            <p:nvPr/>
          </p:nvSpPr>
          <p:spPr>
            <a:xfrm flipH="1">
              <a:off x="1523492" y="1700808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/>
            <p:cNvSpPr/>
            <p:nvPr/>
          </p:nvSpPr>
          <p:spPr>
            <a:xfrm flipH="1">
              <a:off x="4703001" y="1700692"/>
              <a:ext cx="829310" cy="92286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/>
            <p:cNvSpPr/>
            <p:nvPr/>
          </p:nvSpPr>
          <p:spPr>
            <a:xfrm flipH="1">
              <a:off x="1523492" y="3197700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 11"/>
            <p:cNvSpPr/>
            <p:nvPr/>
          </p:nvSpPr>
          <p:spPr>
            <a:xfrm flipH="1">
              <a:off x="4703001" y="3197497"/>
              <a:ext cx="829310" cy="922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 12"/>
            <p:cNvSpPr/>
            <p:nvPr/>
          </p:nvSpPr>
          <p:spPr>
            <a:xfrm flipH="1">
              <a:off x="1523492" y="4700092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 13"/>
            <p:cNvSpPr/>
            <p:nvPr/>
          </p:nvSpPr>
          <p:spPr>
            <a:xfrm flipH="1">
              <a:off x="4703001" y="4699976"/>
              <a:ext cx="829310" cy="92286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/>
            <p:cNvSpPr>
              <a:spLocks/>
            </p:cNvSpPr>
            <p:nvPr/>
          </p:nvSpPr>
          <p:spPr bwMode="auto">
            <a:xfrm>
              <a:off x="4882261" y="1923539"/>
              <a:ext cx="509956" cy="50995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" name="矩形 34"/>
          <p:cNvSpPr/>
          <p:nvPr/>
        </p:nvSpPr>
        <p:spPr>
          <a:xfrm>
            <a:off x="900483" y="2003692"/>
            <a:ext cx="290515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143000" lvl="2" indent="-2286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Login account</a:t>
            </a:r>
          </a:p>
        </p:txBody>
      </p:sp>
      <p:sp>
        <p:nvSpPr>
          <p:cNvPr id="36" name="矩形 35"/>
          <p:cNvSpPr/>
          <p:nvPr/>
        </p:nvSpPr>
        <p:spPr>
          <a:xfrm>
            <a:off x="900483" y="3485831"/>
            <a:ext cx="3665341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2"/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en-US" altLang="zh-CN" sz="1600" dirty="0"/>
              <a:t>Modify Personal Information</a:t>
            </a:r>
          </a:p>
        </p:txBody>
      </p:sp>
      <p:sp>
        <p:nvSpPr>
          <p:cNvPr id="38" name="矩形 37"/>
          <p:cNvSpPr/>
          <p:nvPr/>
        </p:nvSpPr>
        <p:spPr>
          <a:xfrm>
            <a:off x="6927658" y="1761511"/>
            <a:ext cx="3802516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Approving or rejecting employee leave</a:t>
            </a:r>
          </a:p>
        </p:txBody>
      </p:sp>
      <p:sp>
        <p:nvSpPr>
          <p:cNvPr id="39" name="矩形 38"/>
          <p:cNvSpPr/>
          <p:nvPr/>
        </p:nvSpPr>
        <p:spPr>
          <a:xfrm>
            <a:off x="7013602" y="3215464"/>
            <a:ext cx="3810023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View the names and departments of all </a:t>
            </a:r>
          </a:p>
          <a:p>
            <a:pPr lvl="2"/>
            <a:r>
              <a:rPr lang="en-US" altLang="zh-CN" dirty="0"/>
              <a:t>employee</a:t>
            </a:r>
          </a:p>
        </p:txBody>
      </p:sp>
      <p:sp>
        <p:nvSpPr>
          <p:cNvPr id="40" name="矩形 39"/>
          <p:cNvSpPr/>
          <p:nvPr/>
        </p:nvSpPr>
        <p:spPr>
          <a:xfrm>
            <a:off x="6898726" y="4629238"/>
            <a:ext cx="3924899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/>
              <a:t>View all leave information for each employee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48580" y="-42863"/>
            <a:ext cx="5383773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800" dirty="0"/>
          </a:p>
          <a:p>
            <a:pPr lvl="1"/>
            <a:r>
              <a:rPr lang="en-US" altLang="zh-CN" sz="2800" b="1" dirty="0"/>
              <a:t>Functionality</a:t>
            </a:r>
          </a:p>
          <a:p>
            <a:pPr lvl="1"/>
            <a:r>
              <a:rPr lang="zh-CN" altLang="en-US" sz="2800" b="1" dirty="0"/>
              <a:t>                 </a:t>
            </a:r>
            <a:r>
              <a:rPr lang="en-US" altLang="zh-CN" sz="2800" b="1" dirty="0"/>
              <a:t>--Managers</a:t>
            </a:r>
            <a:endParaRPr lang="en-US" altLang="zh-CN" sz="2800" dirty="0"/>
          </a:p>
        </p:txBody>
      </p:sp>
      <p:sp>
        <p:nvSpPr>
          <p:cNvPr id="33" name="矩形 32"/>
          <p:cNvSpPr/>
          <p:nvPr/>
        </p:nvSpPr>
        <p:spPr>
          <a:xfrm>
            <a:off x="1814057" y="4939836"/>
            <a:ext cx="3277662" cy="6155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dirty="0"/>
              <a:t>3.</a:t>
            </a:r>
            <a:r>
              <a:rPr lang="zh-CN" altLang="en-US" sz="1600" dirty="0"/>
              <a:t> </a:t>
            </a:r>
            <a:r>
              <a:rPr lang="en-US" altLang="zh-CN" dirty="0"/>
              <a:t>View all pending strips.</a:t>
            </a:r>
          </a:p>
          <a:p>
            <a:pPr lvl="2"/>
            <a:endParaRPr lang="en-US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366171" y="187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1" name="Freeform: Shape 57"/>
          <p:cNvSpPr>
            <a:spLocks/>
          </p:cNvSpPr>
          <p:nvPr/>
        </p:nvSpPr>
        <p:spPr bwMode="auto">
          <a:xfrm>
            <a:off x="4893267" y="5057451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57"/>
          <p:cNvSpPr>
            <a:spLocks/>
          </p:cNvSpPr>
          <p:nvPr/>
        </p:nvSpPr>
        <p:spPr bwMode="auto">
          <a:xfrm>
            <a:off x="4862678" y="3560650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57"/>
          <p:cNvSpPr>
            <a:spLocks/>
          </p:cNvSpPr>
          <p:nvPr/>
        </p:nvSpPr>
        <p:spPr bwMode="auto">
          <a:xfrm>
            <a:off x="6832354" y="2064783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57"/>
          <p:cNvSpPr>
            <a:spLocks/>
          </p:cNvSpPr>
          <p:nvPr/>
        </p:nvSpPr>
        <p:spPr bwMode="auto">
          <a:xfrm>
            <a:off x="6804474" y="368309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57"/>
          <p:cNvSpPr>
            <a:spLocks/>
          </p:cNvSpPr>
          <p:nvPr/>
        </p:nvSpPr>
        <p:spPr bwMode="auto">
          <a:xfrm>
            <a:off x="6823019" y="513113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9568002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a40b83b-a3c5-4a37-b59f-270202b9280b"/>
          <p:cNvGrpSpPr>
            <a:grpSpLocks noChangeAspect="1"/>
          </p:cNvGrpSpPr>
          <p:nvPr/>
        </p:nvGrpSpPr>
        <p:grpSpPr>
          <a:xfrm>
            <a:off x="1507872" y="1904420"/>
            <a:ext cx="9145711" cy="3922266"/>
            <a:chOff x="1523492" y="1700692"/>
            <a:chExt cx="9145711" cy="3922266"/>
          </a:xfrm>
        </p:grpSpPr>
        <p:sp>
          <p:nvSpPr>
            <p:cNvPr id="4" name="Rectangle 2"/>
            <p:cNvSpPr/>
            <p:nvPr/>
          </p:nvSpPr>
          <p:spPr>
            <a:xfrm>
              <a:off x="6407853" y="1700808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3"/>
            <p:cNvSpPr/>
            <p:nvPr/>
          </p:nvSpPr>
          <p:spPr>
            <a:xfrm>
              <a:off x="6660386" y="1700692"/>
              <a:ext cx="829310" cy="922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 4"/>
            <p:cNvSpPr/>
            <p:nvPr/>
          </p:nvSpPr>
          <p:spPr>
            <a:xfrm>
              <a:off x="6407853" y="3197700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 5"/>
            <p:cNvSpPr/>
            <p:nvPr/>
          </p:nvSpPr>
          <p:spPr>
            <a:xfrm>
              <a:off x="6660386" y="3197497"/>
              <a:ext cx="829310" cy="92286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 8"/>
            <p:cNvSpPr/>
            <p:nvPr/>
          </p:nvSpPr>
          <p:spPr>
            <a:xfrm flipH="1">
              <a:off x="1523492" y="1700808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/>
            <p:cNvSpPr/>
            <p:nvPr/>
          </p:nvSpPr>
          <p:spPr>
            <a:xfrm flipH="1">
              <a:off x="4703001" y="1700692"/>
              <a:ext cx="829310" cy="92286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/>
            <p:cNvSpPr/>
            <p:nvPr/>
          </p:nvSpPr>
          <p:spPr>
            <a:xfrm flipH="1">
              <a:off x="1523492" y="3197700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 11"/>
            <p:cNvSpPr/>
            <p:nvPr/>
          </p:nvSpPr>
          <p:spPr>
            <a:xfrm flipH="1">
              <a:off x="4703001" y="3197497"/>
              <a:ext cx="829310" cy="922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 12"/>
            <p:cNvSpPr/>
            <p:nvPr/>
          </p:nvSpPr>
          <p:spPr>
            <a:xfrm flipH="1">
              <a:off x="1523492" y="4700092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 13"/>
            <p:cNvSpPr/>
            <p:nvPr/>
          </p:nvSpPr>
          <p:spPr>
            <a:xfrm flipH="1">
              <a:off x="4703001" y="4699976"/>
              <a:ext cx="829310" cy="92286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/>
            <p:cNvSpPr>
              <a:spLocks/>
            </p:cNvSpPr>
            <p:nvPr/>
          </p:nvSpPr>
          <p:spPr bwMode="auto">
            <a:xfrm>
              <a:off x="4882261" y="1923539"/>
              <a:ext cx="509956" cy="50995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" name="矩形 34"/>
          <p:cNvSpPr/>
          <p:nvPr/>
        </p:nvSpPr>
        <p:spPr>
          <a:xfrm>
            <a:off x="900483" y="2003692"/>
            <a:ext cx="3534365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143000" lvl="2" indent="-228600">
              <a:buFont typeface="+mj-lt"/>
              <a:buAutoNum type="arabicPeriod"/>
            </a:pPr>
            <a:r>
              <a:rPr lang="en-US" altLang="zh-CN" sz="2000">
                <a:solidFill>
                  <a:srgbClr val="000000"/>
                </a:solidFill>
                <a:latin typeface="Times New Roman" charset="0"/>
              </a:rPr>
              <a:t>Register an account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0483" y="3485831"/>
            <a:ext cx="3665341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2"/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en-US" altLang="zh-CN" sz="1600" dirty="0"/>
              <a:t>Login account</a:t>
            </a:r>
          </a:p>
        </p:txBody>
      </p:sp>
      <p:sp>
        <p:nvSpPr>
          <p:cNvPr id="38" name="矩形 37"/>
          <p:cNvSpPr/>
          <p:nvPr/>
        </p:nvSpPr>
        <p:spPr>
          <a:xfrm>
            <a:off x="6927658" y="1761511"/>
            <a:ext cx="3802516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Fill in the leave and submit</a:t>
            </a:r>
          </a:p>
        </p:txBody>
      </p:sp>
      <p:sp>
        <p:nvSpPr>
          <p:cNvPr id="39" name="矩形 38"/>
          <p:cNvSpPr/>
          <p:nvPr/>
        </p:nvSpPr>
        <p:spPr>
          <a:xfrm>
            <a:off x="7013602" y="3215464"/>
            <a:ext cx="3810023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View application results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48580" y="-42863"/>
            <a:ext cx="5383773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800" dirty="0"/>
          </a:p>
          <a:p>
            <a:pPr lvl="1"/>
            <a:r>
              <a:rPr lang="en-US" altLang="zh-CN" sz="2800" b="1" dirty="0"/>
              <a:t>Functionality</a:t>
            </a:r>
          </a:p>
          <a:p>
            <a:pPr lvl="1"/>
            <a:r>
              <a:rPr lang="zh-CN" altLang="en-US" sz="2800" b="1" dirty="0"/>
              <a:t>                 </a:t>
            </a:r>
            <a:r>
              <a:rPr lang="en-US" altLang="zh-CN" sz="2800" b="1" dirty="0"/>
              <a:t>--Staff</a:t>
            </a:r>
            <a:endParaRPr lang="en-US" altLang="zh-CN" sz="2800" dirty="0"/>
          </a:p>
        </p:txBody>
      </p:sp>
      <p:sp>
        <p:nvSpPr>
          <p:cNvPr id="33" name="矩形 32"/>
          <p:cNvSpPr/>
          <p:nvPr/>
        </p:nvSpPr>
        <p:spPr>
          <a:xfrm>
            <a:off x="1814057" y="4939836"/>
            <a:ext cx="3277662" cy="6155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dirty="0"/>
              <a:t>3.</a:t>
            </a:r>
            <a:r>
              <a:rPr lang="zh-CN" altLang="en-US" sz="1600" dirty="0"/>
              <a:t> </a:t>
            </a:r>
            <a:r>
              <a:rPr lang="en-US" altLang="zh-CN" dirty="0"/>
              <a:t>Edit personal information</a:t>
            </a:r>
          </a:p>
          <a:p>
            <a:pPr lvl="2"/>
            <a:endParaRPr lang="en-US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366171" y="187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1" name="Freeform: Shape 57"/>
          <p:cNvSpPr>
            <a:spLocks/>
          </p:cNvSpPr>
          <p:nvPr/>
        </p:nvSpPr>
        <p:spPr bwMode="auto">
          <a:xfrm>
            <a:off x="4893267" y="5057451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57"/>
          <p:cNvSpPr>
            <a:spLocks/>
          </p:cNvSpPr>
          <p:nvPr/>
        </p:nvSpPr>
        <p:spPr bwMode="auto">
          <a:xfrm>
            <a:off x="4862678" y="3560650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57"/>
          <p:cNvSpPr>
            <a:spLocks/>
          </p:cNvSpPr>
          <p:nvPr/>
        </p:nvSpPr>
        <p:spPr bwMode="auto">
          <a:xfrm>
            <a:off x="6832354" y="2064783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57"/>
          <p:cNvSpPr>
            <a:spLocks/>
          </p:cNvSpPr>
          <p:nvPr/>
        </p:nvSpPr>
        <p:spPr bwMode="auto">
          <a:xfrm>
            <a:off x="6804474" y="368309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57"/>
          <p:cNvSpPr>
            <a:spLocks/>
          </p:cNvSpPr>
          <p:nvPr/>
        </p:nvSpPr>
        <p:spPr bwMode="auto">
          <a:xfrm>
            <a:off x="6823019" y="513113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55892417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51136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Database and Tables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03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7852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675" y="1481136"/>
            <a:ext cx="4925025" cy="4616454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1740503" y="450599"/>
            <a:ext cx="786305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three tables used in the database for this project</a:t>
            </a:r>
          </a:p>
        </p:txBody>
      </p:sp>
      <p:sp>
        <p:nvSpPr>
          <p:cNvPr id="7" name="矩形 6"/>
          <p:cNvSpPr/>
          <p:nvPr/>
        </p:nvSpPr>
        <p:spPr>
          <a:xfrm>
            <a:off x="6096000" y="1254582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Database Name: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db_zj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Table: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Name: </a:t>
            </a:r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Application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For: To store all leave applications.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Relate Table: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staff,department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2.</a:t>
            </a:r>
            <a:r>
              <a:rPr lang="zh-CN" altLang="en-US" sz="20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Name: </a:t>
            </a:r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Staff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For: To store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staffs,admins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 and managers’ information.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Relate Table: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department,application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       </a:t>
            </a: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3.</a:t>
            </a:r>
            <a:r>
              <a:rPr lang="zh-CN" altLang="en-US" sz="20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Name: </a:t>
            </a:r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Department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For: To store information about staffs’ department.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Relate Table: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staff,application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F6225-8B3A-4BBF-ACF9-E4D2A76F1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340" y="2098501"/>
            <a:ext cx="4145633" cy="21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577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2CEEF-CFE0-402B-8B11-25CD4118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7" y="2282847"/>
            <a:ext cx="12057463" cy="27305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656FC8-2209-43DC-A3CB-0328738A6217}"/>
              </a:ext>
            </a:extLst>
          </p:cNvPr>
          <p:cNvSpPr/>
          <p:nvPr/>
        </p:nvSpPr>
        <p:spPr>
          <a:xfrm>
            <a:off x="1379727" y="583114"/>
            <a:ext cx="2908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charset="0"/>
              </a:rPr>
              <a:t>Application Table</a:t>
            </a:r>
          </a:p>
        </p:txBody>
      </p:sp>
    </p:spTree>
    <p:extLst>
      <p:ext uri="{BB962C8B-B14F-4D97-AF65-F5344CB8AC3E}">
        <p14:creationId xmlns:p14="http://schemas.microsoft.com/office/powerpoint/2010/main" val="409087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37F26-79BE-48B6-9684-894095DF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03" y="1246582"/>
            <a:ext cx="9786739" cy="4887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3A379F-CBE0-489A-8F74-EA838CF0458F}"/>
              </a:ext>
            </a:extLst>
          </p:cNvPr>
          <p:cNvSpPr/>
          <p:nvPr/>
        </p:nvSpPr>
        <p:spPr>
          <a:xfrm>
            <a:off x="1379727" y="583114"/>
            <a:ext cx="29681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charset="0"/>
              </a:rPr>
              <a:t>Department Table</a:t>
            </a:r>
          </a:p>
        </p:txBody>
      </p:sp>
    </p:spTree>
    <p:extLst>
      <p:ext uri="{BB962C8B-B14F-4D97-AF65-F5344CB8AC3E}">
        <p14:creationId xmlns:p14="http://schemas.microsoft.com/office/powerpoint/2010/main" val="412330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3AF7F-1013-4E29-B7D7-2B98ADFB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03" y="1432054"/>
            <a:ext cx="11262597" cy="39938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3907E-C4B7-4206-B5F3-D888292D1810}"/>
              </a:ext>
            </a:extLst>
          </p:cNvPr>
          <p:cNvSpPr/>
          <p:nvPr/>
        </p:nvSpPr>
        <p:spPr>
          <a:xfrm>
            <a:off x="1379727" y="583114"/>
            <a:ext cx="18524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charset="0"/>
              </a:rPr>
              <a:t>Staff Table</a:t>
            </a:r>
          </a:p>
        </p:txBody>
      </p:sp>
    </p:spTree>
    <p:extLst>
      <p:ext uri="{BB962C8B-B14F-4D97-AF65-F5344CB8AC3E}">
        <p14:creationId xmlns:p14="http://schemas.microsoft.com/office/powerpoint/2010/main" val="117464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Interface prototype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04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73752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Login Page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41" y="2221141"/>
            <a:ext cx="3451559" cy="351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04953-DDB4-4148-822F-AD032B9BC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6181"/>
            <a:ext cx="8815444" cy="50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0149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Registration Page:</a:t>
            </a:r>
            <a:endParaRPr lang="en-US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0" y="1183696"/>
            <a:ext cx="5942745" cy="56743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543801" y="2228850"/>
            <a:ext cx="3186112" cy="291465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Note: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Insert information</a:t>
            </a:r>
          </a:p>
          <a:p>
            <a:r>
              <a:rPr kumimoji="1" lang="en-US" altLang="zh-CN" dirty="0"/>
              <a:t>Button </a:t>
            </a:r>
            <a:r>
              <a:rPr kumimoji="1" lang="mr-IN" altLang="zh-CN" dirty="0"/>
              <a:t>–</a:t>
            </a:r>
            <a:r>
              <a:rPr kumimoji="1" lang="en-US" altLang="zh-CN" dirty="0"/>
              <a:t> register a new account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2259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7AFB3EF-A7B4-4BDA-91C6-016718A222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 flipV="1">
            <a:off x="0" y="0"/>
            <a:ext cx="9896670" cy="68551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59989" y="1520333"/>
            <a:ext cx="3632726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CONTENTS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38432" y="176667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Member Introduction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09872" y="2773328"/>
            <a:ext cx="334258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System Introduction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160" y="3779977"/>
            <a:ext cx="35595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Database and Tables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28618" y="4793110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Interface prototype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87735" y="1643444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87735" y="2657376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87735" y="3671308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87735" y="468523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691585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Staff Main Page: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09" y="1863133"/>
            <a:ext cx="1155053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443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Modify Personal Information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77" y="1297304"/>
            <a:ext cx="9769223" cy="57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188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54393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Staff  write a leave application: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63" y="1326870"/>
            <a:ext cx="7862571" cy="3727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8" y="5054600"/>
            <a:ext cx="10693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8108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27679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View leave status: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05" y="1209921"/>
            <a:ext cx="7953978" cy="52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079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de-DE" altLang="zh-CN" sz="2800" b="1" dirty="0"/>
              <a:t>Manager  Main Page:</a:t>
            </a:r>
            <a:endParaRPr lang="de-DE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1750215"/>
            <a:ext cx="11612497" cy="39391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B96AA8-5C80-46A9-B563-E7C30F994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0" y="1847706"/>
            <a:ext cx="6641160" cy="35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119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64074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See all applications: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39" y="973819"/>
            <a:ext cx="8682561" cy="57742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E26716-BA93-42F5-806A-198E8FAB8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03" y="965352"/>
            <a:ext cx="5879497" cy="43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9097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86035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Approval application: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59" y="1141538"/>
            <a:ext cx="9137248" cy="57164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36B4D3-AD6A-4614-8BDC-BC8E51E74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6" y="1209271"/>
            <a:ext cx="6264447" cy="359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1928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Admin Main Page</a:t>
            </a:r>
            <a:r>
              <a:rPr lang="en-US" altLang="zh-CN" sz="2800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0C29A-27A2-4812-AF99-4B7FD4BE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2" y="1147731"/>
            <a:ext cx="8803469" cy="4982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004C7B-5121-4E32-A78B-128E7829B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815" y="2105770"/>
            <a:ext cx="1824051" cy="28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3535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503855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Sort,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Edit,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Delete – all staffs: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43" y="1382109"/>
            <a:ext cx="6523151" cy="3919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064" y="2259664"/>
            <a:ext cx="4740155" cy="21639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A2C487C-6862-4644-8F35-577F56B0FDD0}"/>
              </a:ext>
            </a:extLst>
          </p:cNvPr>
          <p:cNvSpPr/>
          <p:nvPr/>
        </p:nvSpPr>
        <p:spPr>
          <a:xfrm>
            <a:off x="6734710" y="1679824"/>
            <a:ext cx="446926" cy="4520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68562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EF6C6-F7CD-40E3-ABE8-7A2AB51E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76" y="1318414"/>
            <a:ext cx="8797990" cy="469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41659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Member 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01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063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60791-89D9-44BE-80CC-9EE7A17B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45" y="1369747"/>
            <a:ext cx="7695674" cy="43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4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6D70256-DBC9-47E0-B629-17FF1140D4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00E05-DEC3-4D4B-901D-479EDACB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3" y="1186759"/>
            <a:ext cx="8817917" cy="54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70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902548" y="253830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Sort of leaving application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747" y="1032076"/>
            <a:ext cx="8380633" cy="4184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747" y="5216769"/>
            <a:ext cx="5721752" cy="16450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A7D62D-05BB-48D4-9A67-B3AC6FB8B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937" y="777050"/>
            <a:ext cx="8822252" cy="44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7501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601607" y="693668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/>
              <a:t> </a:t>
            </a:r>
            <a:r>
              <a:rPr lang="en-US" altLang="zh-CN" sz="2800" b="1"/>
              <a:t>Add new staff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55" y="1302957"/>
            <a:ext cx="10347688" cy="39808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1" y="5314227"/>
            <a:ext cx="5376682" cy="15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269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0197694E-C0DC-49D2-A82C-603703D69A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5484" y="0"/>
            <a:ext cx="12207484" cy="6855102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0708144D-CBB9-4366-8250-4C53463E38E4}"/>
              </a:ext>
            </a:extLst>
          </p:cNvPr>
          <p:cNvSpPr txBox="1"/>
          <p:nvPr/>
        </p:nvSpPr>
        <p:spPr>
          <a:xfrm>
            <a:off x="1079295" y="1596985"/>
            <a:ext cx="183896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sz="55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_3">
            <a:extLst>
              <a:ext uri="{FF2B5EF4-FFF2-40B4-BE49-F238E27FC236}">
                <a16:creationId xmlns:a16="http://schemas.microsoft.com/office/drawing/2014/main" id="{3772CA6B-8D3B-46B5-866D-230159C2CEC0}"/>
              </a:ext>
            </a:extLst>
          </p:cNvPr>
          <p:cNvSpPr/>
          <p:nvPr/>
        </p:nvSpPr>
        <p:spPr>
          <a:xfrm>
            <a:off x="95932" y="3613809"/>
            <a:ext cx="10726397" cy="132343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your support during the semester.</a:t>
            </a:r>
            <a:endParaRPr lang="zh-CN" altLang="en-US" sz="40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1595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672936" y="2358863"/>
            <a:ext cx="1570529" cy="1642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787389" y="261156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2" b="22782"/>
          <a:stretch>
            <a:fillRect/>
          </a:stretch>
        </p:blipFill>
        <p:spPr>
          <a:xfrm>
            <a:off x="3058852" y="465838"/>
            <a:ext cx="5913150" cy="3307907"/>
          </a:xfrm>
        </p:spPr>
      </p:pic>
      <p:sp>
        <p:nvSpPr>
          <p:cNvPr id="4" name="矩形 3"/>
          <p:cNvSpPr/>
          <p:nvPr/>
        </p:nvSpPr>
        <p:spPr>
          <a:xfrm>
            <a:off x="1679824" y="3927056"/>
            <a:ext cx="8262027" cy="2806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MEMBER: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DING LU (X18CS3001)  Staff function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HAO YUNTING (X18CS3002)  Manager function</a:t>
            </a:r>
            <a:endParaRPr lang="en-US" altLang="zh-CN" sz="3200" b="1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ZHANG JIAWANG (X18CS3003) Login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register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CHEN RUOFAN (X18CS3004)  Admin function</a:t>
            </a:r>
            <a:endParaRPr lang="en-US" altLang="zh-CN" sz="3200" b="1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7466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System 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02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0692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451835" y="973819"/>
            <a:ext cx="8078053" cy="5020644"/>
            <a:chOff x="7483989" y="3375179"/>
            <a:chExt cx="4913937" cy="3908321"/>
          </a:xfrm>
        </p:grpSpPr>
        <p:sp>
          <p:nvSpPr>
            <p:cNvPr id="28" name="矩形 27"/>
            <p:cNvSpPr/>
            <p:nvPr/>
          </p:nvSpPr>
          <p:spPr>
            <a:xfrm>
              <a:off x="7483989" y="3761547"/>
              <a:ext cx="4913937" cy="35219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/>
                <a:t>Leave Application Management System  can provide users with more convenient and more complete leave services. </a:t>
              </a:r>
            </a:p>
            <a:p>
              <a:r>
                <a:rPr lang="en-US" altLang="zh-CN" sz="2400" dirty="0"/>
                <a:t>Users can fill out the leave slips online to see if they are approved, and do not need to go to the office to apply. </a:t>
              </a:r>
            </a:p>
            <a:p>
              <a:r>
                <a:rPr lang="en-US" altLang="zh-CN" sz="2400" dirty="0"/>
                <a:t>At the same time, the manager can also approve the fake bars online to check the status of all the fake bars.</a:t>
              </a:r>
            </a:p>
            <a:p>
              <a:endParaRPr lang="en-US" altLang="zh-CN" sz="2400" dirty="0"/>
            </a:p>
            <a:p>
              <a:r>
                <a:rPr lang="en-US" altLang="zh-CN" sz="2400" dirty="0"/>
                <a:t>There are three modules of the System:</a:t>
              </a:r>
            </a:p>
            <a:p>
              <a:r>
                <a:rPr lang="en-US" altLang="zh-CN" sz="2400" dirty="0"/>
                <a:t>(1). Staffs  (User)</a:t>
              </a:r>
            </a:p>
            <a:p>
              <a:r>
                <a:rPr lang="en-US" altLang="zh-CN" sz="2400" dirty="0"/>
                <a:t>(2). Managers  (Manager)</a:t>
              </a:r>
            </a:p>
            <a:p>
              <a:r>
                <a:rPr lang="en-US" altLang="zh-CN" sz="2400" dirty="0"/>
                <a:t>(3). Administrators  (Admin)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0347374" y="3375179"/>
              <a:ext cx="2050552" cy="49290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40503" y="450599"/>
            <a:ext cx="309405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Website Purpose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85043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046836" y="1587257"/>
            <a:ext cx="2214000" cy="45158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MySQL</a:t>
            </a:r>
            <a:br>
              <a:rPr lang="en-US" altLang="zh-CN" dirty="0"/>
            </a:br>
            <a:endParaRPr lang="en-US" altLang="zh-CN" dirty="0"/>
          </a:p>
          <a:p>
            <a:pPr algn="ctr"/>
            <a:r>
              <a:rPr lang="en-US" altLang="zh-CN" dirty="0"/>
              <a:t>Connect to the database, insert, delete, query, etc.</a:t>
            </a:r>
          </a:p>
        </p:txBody>
      </p:sp>
      <p:sp>
        <p:nvSpPr>
          <p:cNvPr id="37" name="矩形 36"/>
          <p:cNvSpPr/>
          <p:nvPr/>
        </p:nvSpPr>
        <p:spPr>
          <a:xfrm>
            <a:off x="7498350" y="1587257"/>
            <a:ext cx="2212965" cy="45158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JavaScript</a:t>
            </a:r>
          </a:p>
          <a:p>
            <a:endParaRPr lang="en-US" altLang="zh-CN" dirty="0"/>
          </a:p>
          <a:p>
            <a:pPr algn="ctr"/>
            <a:r>
              <a:rPr lang="en-US" altLang="zh-CN" dirty="0"/>
              <a:t>Make static web pages dynamic web pages</a:t>
            </a:r>
          </a:p>
        </p:txBody>
      </p:sp>
      <p:sp>
        <p:nvSpPr>
          <p:cNvPr id="47" name="椭圆 13"/>
          <p:cNvSpPr/>
          <p:nvPr/>
        </p:nvSpPr>
        <p:spPr>
          <a:xfrm>
            <a:off x="5842766" y="1990826"/>
            <a:ext cx="755387" cy="708526"/>
          </a:xfrm>
          <a:custGeom>
            <a:avLst/>
            <a:gdLst>
              <a:gd name="connsiteX0" fmla="*/ 258582 w 606298"/>
              <a:gd name="connsiteY0" fmla="*/ 455598 h 568686"/>
              <a:gd name="connsiteX1" fmla="*/ 303149 w 606298"/>
              <a:gd name="connsiteY1" fmla="*/ 490637 h 568686"/>
              <a:gd name="connsiteX2" fmla="*/ 347716 w 606298"/>
              <a:gd name="connsiteY2" fmla="*/ 455598 h 568686"/>
              <a:gd name="connsiteX3" fmla="*/ 311784 w 606298"/>
              <a:gd name="connsiteY3" fmla="*/ 456896 h 568686"/>
              <a:gd name="connsiteX4" fmla="*/ 294607 w 606298"/>
              <a:gd name="connsiteY4" fmla="*/ 456896 h 568686"/>
              <a:gd name="connsiteX5" fmla="*/ 258582 w 606298"/>
              <a:gd name="connsiteY5" fmla="*/ 455598 h 568686"/>
              <a:gd name="connsiteX6" fmla="*/ 482810 w 606298"/>
              <a:gd name="connsiteY6" fmla="*/ 426955 h 568686"/>
              <a:gd name="connsiteX7" fmla="*/ 402311 w 606298"/>
              <a:gd name="connsiteY7" fmla="*/ 449202 h 568686"/>
              <a:gd name="connsiteX8" fmla="*/ 391633 w 606298"/>
              <a:gd name="connsiteY8" fmla="*/ 460233 h 568686"/>
              <a:gd name="connsiteX9" fmla="*/ 333696 w 606298"/>
              <a:gd name="connsiteY9" fmla="*/ 510752 h 568686"/>
              <a:gd name="connsiteX10" fmla="*/ 407603 w 606298"/>
              <a:gd name="connsiteY10" fmla="*/ 533647 h 568686"/>
              <a:gd name="connsiteX11" fmla="*/ 445578 w 606298"/>
              <a:gd name="connsiteY11" fmla="*/ 523358 h 568686"/>
              <a:gd name="connsiteX12" fmla="*/ 482810 w 606298"/>
              <a:gd name="connsiteY12" fmla="*/ 426955 h 568686"/>
              <a:gd name="connsiteX13" fmla="*/ 123488 w 606298"/>
              <a:gd name="connsiteY13" fmla="*/ 426955 h 568686"/>
              <a:gd name="connsiteX14" fmla="*/ 160720 w 606298"/>
              <a:gd name="connsiteY14" fmla="*/ 523358 h 568686"/>
              <a:gd name="connsiteX15" fmla="*/ 198788 w 606298"/>
              <a:gd name="connsiteY15" fmla="*/ 533647 h 568686"/>
              <a:gd name="connsiteX16" fmla="*/ 272602 w 606298"/>
              <a:gd name="connsiteY16" fmla="*/ 510752 h 568686"/>
              <a:gd name="connsiteX17" fmla="*/ 214665 w 606298"/>
              <a:gd name="connsiteY17" fmla="*/ 460233 h 568686"/>
              <a:gd name="connsiteX18" fmla="*/ 204080 w 606298"/>
              <a:gd name="connsiteY18" fmla="*/ 449202 h 568686"/>
              <a:gd name="connsiteX19" fmla="*/ 123488 w 606298"/>
              <a:gd name="connsiteY19" fmla="*/ 426955 h 568686"/>
              <a:gd name="connsiteX20" fmla="*/ 469069 w 606298"/>
              <a:gd name="connsiteY20" fmla="*/ 346681 h 568686"/>
              <a:gd name="connsiteX21" fmla="*/ 450777 w 606298"/>
              <a:gd name="connsiteY21" fmla="*/ 374953 h 568686"/>
              <a:gd name="connsiteX22" fmla="*/ 449292 w 606298"/>
              <a:gd name="connsiteY22" fmla="*/ 377178 h 568686"/>
              <a:gd name="connsiteX23" fmla="*/ 425523 w 606298"/>
              <a:gd name="connsiteY23" fmla="*/ 409250 h 568686"/>
              <a:gd name="connsiteX24" fmla="*/ 479189 w 606298"/>
              <a:gd name="connsiteY24" fmla="*/ 391360 h 568686"/>
              <a:gd name="connsiteX25" fmla="*/ 469069 w 606298"/>
              <a:gd name="connsiteY25" fmla="*/ 346681 h 568686"/>
              <a:gd name="connsiteX26" fmla="*/ 137229 w 606298"/>
              <a:gd name="connsiteY26" fmla="*/ 346681 h 568686"/>
              <a:gd name="connsiteX27" fmla="*/ 127109 w 606298"/>
              <a:gd name="connsiteY27" fmla="*/ 391360 h 568686"/>
              <a:gd name="connsiteX28" fmla="*/ 180868 w 606298"/>
              <a:gd name="connsiteY28" fmla="*/ 409250 h 568686"/>
              <a:gd name="connsiteX29" fmla="*/ 157006 w 606298"/>
              <a:gd name="connsiteY29" fmla="*/ 377178 h 568686"/>
              <a:gd name="connsiteX30" fmla="*/ 155521 w 606298"/>
              <a:gd name="connsiteY30" fmla="*/ 375046 h 568686"/>
              <a:gd name="connsiteX31" fmla="*/ 137229 w 606298"/>
              <a:gd name="connsiteY31" fmla="*/ 346681 h 568686"/>
              <a:gd name="connsiteX32" fmla="*/ 303114 w 606298"/>
              <a:gd name="connsiteY32" fmla="*/ 237523 h 568686"/>
              <a:gd name="connsiteX33" fmla="*/ 350005 w 606298"/>
              <a:gd name="connsiteY33" fmla="*/ 284343 h 568686"/>
              <a:gd name="connsiteX34" fmla="*/ 303114 w 606298"/>
              <a:gd name="connsiteY34" fmla="*/ 331163 h 568686"/>
              <a:gd name="connsiteX35" fmla="*/ 256223 w 606298"/>
              <a:gd name="connsiteY35" fmla="*/ 284343 h 568686"/>
              <a:gd name="connsiteX36" fmla="*/ 303114 w 606298"/>
              <a:gd name="connsiteY36" fmla="*/ 237523 h 568686"/>
              <a:gd name="connsiteX37" fmla="*/ 517257 w 606298"/>
              <a:gd name="connsiteY37" fmla="*/ 210604 h 568686"/>
              <a:gd name="connsiteX38" fmla="*/ 516792 w 606298"/>
              <a:gd name="connsiteY38" fmla="*/ 213292 h 568686"/>
              <a:gd name="connsiteX39" fmla="*/ 490888 w 606298"/>
              <a:gd name="connsiteY39" fmla="*/ 303392 h 568686"/>
              <a:gd name="connsiteX40" fmla="*/ 511500 w 606298"/>
              <a:gd name="connsiteY40" fmla="*/ 374953 h 568686"/>
              <a:gd name="connsiteX41" fmla="*/ 572130 w 606298"/>
              <a:gd name="connsiteY41" fmla="*/ 290971 h 568686"/>
              <a:gd name="connsiteX42" fmla="*/ 517257 w 606298"/>
              <a:gd name="connsiteY42" fmla="*/ 210604 h 568686"/>
              <a:gd name="connsiteX43" fmla="*/ 89041 w 606298"/>
              <a:gd name="connsiteY43" fmla="*/ 210604 h 568686"/>
              <a:gd name="connsiteX44" fmla="*/ 34168 w 606298"/>
              <a:gd name="connsiteY44" fmla="*/ 290971 h 568686"/>
              <a:gd name="connsiteX45" fmla="*/ 94798 w 606298"/>
              <a:gd name="connsiteY45" fmla="*/ 374953 h 568686"/>
              <a:gd name="connsiteX46" fmla="*/ 115410 w 606298"/>
              <a:gd name="connsiteY46" fmla="*/ 303392 h 568686"/>
              <a:gd name="connsiteX47" fmla="*/ 89506 w 606298"/>
              <a:gd name="connsiteY47" fmla="*/ 213292 h 568686"/>
              <a:gd name="connsiteX48" fmla="*/ 419952 w 606298"/>
              <a:gd name="connsiteY48" fmla="*/ 171487 h 568686"/>
              <a:gd name="connsiteX49" fmla="*/ 438893 w 606298"/>
              <a:gd name="connsiteY49" fmla="*/ 199666 h 568686"/>
              <a:gd name="connsiteX50" fmla="*/ 470833 w 606298"/>
              <a:gd name="connsiteY50" fmla="*/ 256952 h 568686"/>
              <a:gd name="connsiteX51" fmla="*/ 484017 w 606298"/>
              <a:gd name="connsiteY51" fmla="*/ 200407 h 568686"/>
              <a:gd name="connsiteX52" fmla="*/ 484946 w 606298"/>
              <a:gd name="connsiteY52" fmla="*/ 193085 h 568686"/>
              <a:gd name="connsiteX53" fmla="*/ 419952 w 606298"/>
              <a:gd name="connsiteY53" fmla="*/ 171487 h 568686"/>
              <a:gd name="connsiteX54" fmla="*/ 186346 w 606298"/>
              <a:gd name="connsiteY54" fmla="*/ 171487 h 568686"/>
              <a:gd name="connsiteX55" fmla="*/ 121352 w 606298"/>
              <a:gd name="connsiteY55" fmla="*/ 193085 h 568686"/>
              <a:gd name="connsiteX56" fmla="*/ 122281 w 606298"/>
              <a:gd name="connsiteY56" fmla="*/ 200407 h 568686"/>
              <a:gd name="connsiteX57" fmla="*/ 135465 w 606298"/>
              <a:gd name="connsiteY57" fmla="*/ 256952 h 568686"/>
              <a:gd name="connsiteX58" fmla="*/ 167405 w 606298"/>
              <a:gd name="connsiteY58" fmla="*/ 199666 h 568686"/>
              <a:gd name="connsiteX59" fmla="*/ 186346 w 606298"/>
              <a:gd name="connsiteY59" fmla="*/ 171487 h 568686"/>
              <a:gd name="connsiteX60" fmla="*/ 303149 w 606298"/>
              <a:gd name="connsiteY60" fmla="*/ 159459 h 568686"/>
              <a:gd name="connsiteX61" fmla="*/ 236113 w 606298"/>
              <a:gd name="connsiteY61" fmla="*/ 162866 h 568686"/>
              <a:gd name="connsiteX62" fmla="*/ 196559 w 606298"/>
              <a:gd name="connsiteY62" fmla="*/ 218020 h 568686"/>
              <a:gd name="connsiteX63" fmla="*/ 153385 w 606298"/>
              <a:gd name="connsiteY63" fmla="*/ 301260 h 568686"/>
              <a:gd name="connsiteX64" fmla="*/ 184118 w 606298"/>
              <a:gd name="connsiteY64" fmla="*/ 356321 h 568686"/>
              <a:gd name="connsiteX65" fmla="*/ 222835 w 606298"/>
              <a:gd name="connsiteY65" fmla="*/ 406284 h 568686"/>
              <a:gd name="connsiteX66" fmla="*/ 227385 w 606298"/>
              <a:gd name="connsiteY66" fmla="*/ 411104 h 568686"/>
              <a:gd name="connsiteX67" fmla="*/ 234813 w 606298"/>
              <a:gd name="connsiteY67" fmla="*/ 419169 h 568686"/>
              <a:gd name="connsiteX68" fmla="*/ 294607 w 606298"/>
              <a:gd name="connsiteY68" fmla="*/ 422691 h 568686"/>
              <a:gd name="connsiteX69" fmla="*/ 311784 w 606298"/>
              <a:gd name="connsiteY69" fmla="*/ 422691 h 568686"/>
              <a:gd name="connsiteX70" fmla="*/ 371485 w 606298"/>
              <a:gd name="connsiteY70" fmla="*/ 419169 h 568686"/>
              <a:gd name="connsiteX71" fmla="*/ 378913 w 606298"/>
              <a:gd name="connsiteY71" fmla="*/ 411104 h 568686"/>
              <a:gd name="connsiteX72" fmla="*/ 383463 w 606298"/>
              <a:gd name="connsiteY72" fmla="*/ 406284 h 568686"/>
              <a:gd name="connsiteX73" fmla="*/ 422273 w 606298"/>
              <a:gd name="connsiteY73" fmla="*/ 356321 h 568686"/>
              <a:gd name="connsiteX74" fmla="*/ 452913 w 606298"/>
              <a:gd name="connsiteY74" fmla="*/ 301260 h 568686"/>
              <a:gd name="connsiteX75" fmla="*/ 409831 w 606298"/>
              <a:gd name="connsiteY75" fmla="*/ 218020 h 568686"/>
              <a:gd name="connsiteX76" fmla="*/ 370185 w 606298"/>
              <a:gd name="connsiteY76" fmla="*/ 162866 h 568686"/>
              <a:gd name="connsiteX77" fmla="*/ 303149 w 606298"/>
              <a:gd name="connsiteY77" fmla="*/ 159459 h 568686"/>
              <a:gd name="connsiteX78" fmla="*/ 303149 w 606298"/>
              <a:gd name="connsiteY78" fmla="*/ 95754 h 568686"/>
              <a:gd name="connsiteX79" fmla="*/ 269631 w 606298"/>
              <a:gd name="connsiteY79" fmla="*/ 125788 h 568686"/>
              <a:gd name="connsiteX80" fmla="*/ 336667 w 606298"/>
              <a:gd name="connsiteY80" fmla="*/ 125788 h 568686"/>
              <a:gd name="connsiteX81" fmla="*/ 303149 w 606298"/>
              <a:gd name="connsiteY81" fmla="*/ 95754 h 568686"/>
              <a:gd name="connsiteX82" fmla="*/ 413453 w 606298"/>
              <a:gd name="connsiteY82" fmla="*/ 34112 h 568686"/>
              <a:gd name="connsiteX83" fmla="*/ 326454 w 606298"/>
              <a:gd name="connsiteY83" fmla="*/ 70078 h 568686"/>
              <a:gd name="connsiteX84" fmla="*/ 388012 w 606298"/>
              <a:gd name="connsiteY84" fmla="*/ 130608 h 568686"/>
              <a:gd name="connsiteX85" fmla="*/ 490424 w 606298"/>
              <a:gd name="connsiteY85" fmla="*/ 158138 h 568686"/>
              <a:gd name="connsiteX86" fmla="*/ 490424 w 606298"/>
              <a:gd name="connsiteY86" fmla="*/ 156933 h 568686"/>
              <a:gd name="connsiteX87" fmla="*/ 453841 w 606298"/>
              <a:gd name="connsiteY87" fmla="*/ 45143 h 568686"/>
              <a:gd name="connsiteX88" fmla="*/ 413453 w 606298"/>
              <a:gd name="connsiteY88" fmla="*/ 34112 h 568686"/>
              <a:gd name="connsiteX89" fmla="*/ 192845 w 606298"/>
              <a:gd name="connsiteY89" fmla="*/ 34112 h 568686"/>
              <a:gd name="connsiteX90" fmla="*/ 152549 w 606298"/>
              <a:gd name="connsiteY90" fmla="*/ 45143 h 568686"/>
              <a:gd name="connsiteX91" fmla="*/ 115874 w 606298"/>
              <a:gd name="connsiteY91" fmla="*/ 156933 h 568686"/>
              <a:gd name="connsiteX92" fmla="*/ 115967 w 606298"/>
              <a:gd name="connsiteY92" fmla="*/ 158138 h 568686"/>
              <a:gd name="connsiteX93" fmla="*/ 218286 w 606298"/>
              <a:gd name="connsiteY93" fmla="*/ 130608 h 568686"/>
              <a:gd name="connsiteX94" fmla="*/ 279937 w 606298"/>
              <a:gd name="connsiteY94" fmla="*/ 70078 h 568686"/>
              <a:gd name="connsiteX95" fmla="*/ 192845 w 606298"/>
              <a:gd name="connsiteY95" fmla="*/ 34112 h 568686"/>
              <a:gd name="connsiteX96" fmla="*/ 192845 w 606298"/>
              <a:gd name="connsiteY96" fmla="*/ 0 h 568686"/>
              <a:gd name="connsiteX97" fmla="*/ 303149 w 606298"/>
              <a:gd name="connsiteY97" fmla="*/ 44494 h 568686"/>
              <a:gd name="connsiteX98" fmla="*/ 413453 w 606298"/>
              <a:gd name="connsiteY98" fmla="*/ 0 h 568686"/>
              <a:gd name="connsiteX99" fmla="*/ 472411 w 606298"/>
              <a:gd name="connsiteY99" fmla="*/ 16500 h 568686"/>
              <a:gd name="connsiteX100" fmla="*/ 515214 w 606298"/>
              <a:gd name="connsiteY100" fmla="*/ 78050 h 568686"/>
              <a:gd name="connsiteX101" fmla="*/ 524127 w 606298"/>
              <a:gd name="connsiteY101" fmla="*/ 167964 h 568686"/>
              <a:gd name="connsiteX102" fmla="*/ 524127 w 606298"/>
              <a:gd name="connsiteY102" fmla="*/ 174824 h 568686"/>
              <a:gd name="connsiteX103" fmla="*/ 606298 w 606298"/>
              <a:gd name="connsiteY103" fmla="*/ 290971 h 568686"/>
              <a:gd name="connsiteX104" fmla="*/ 516607 w 606298"/>
              <a:gd name="connsiteY104" fmla="*/ 411382 h 568686"/>
              <a:gd name="connsiteX105" fmla="*/ 516792 w 606298"/>
              <a:gd name="connsiteY105" fmla="*/ 413792 h 568686"/>
              <a:gd name="connsiteX106" fmla="*/ 464519 w 606298"/>
              <a:gd name="connsiteY106" fmla="*/ 553299 h 568686"/>
              <a:gd name="connsiteX107" fmla="*/ 408903 w 606298"/>
              <a:gd name="connsiteY107" fmla="*/ 568686 h 568686"/>
              <a:gd name="connsiteX108" fmla="*/ 303149 w 606298"/>
              <a:gd name="connsiteY108" fmla="*/ 532628 h 568686"/>
              <a:gd name="connsiteX109" fmla="*/ 197395 w 606298"/>
              <a:gd name="connsiteY109" fmla="*/ 568686 h 568686"/>
              <a:gd name="connsiteX110" fmla="*/ 141779 w 606298"/>
              <a:gd name="connsiteY110" fmla="*/ 553299 h 568686"/>
              <a:gd name="connsiteX111" fmla="*/ 89506 w 606298"/>
              <a:gd name="connsiteY111" fmla="*/ 413700 h 568686"/>
              <a:gd name="connsiteX112" fmla="*/ 89784 w 606298"/>
              <a:gd name="connsiteY112" fmla="*/ 411382 h 568686"/>
              <a:gd name="connsiteX113" fmla="*/ 0 w 606298"/>
              <a:gd name="connsiteY113" fmla="*/ 290971 h 568686"/>
              <a:gd name="connsiteX114" fmla="*/ 82171 w 606298"/>
              <a:gd name="connsiteY114" fmla="*/ 174824 h 568686"/>
              <a:gd name="connsiteX115" fmla="*/ 82171 w 606298"/>
              <a:gd name="connsiteY115" fmla="*/ 167964 h 568686"/>
              <a:gd name="connsiteX116" fmla="*/ 91084 w 606298"/>
              <a:gd name="connsiteY116" fmla="*/ 78050 h 568686"/>
              <a:gd name="connsiteX117" fmla="*/ 133887 w 606298"/>
              <a:gd name="connsiteY117" fmla="*/ 16500 h 568686"/>
              <a:gd name="connsiteX118" fmla="*/ 192845 w 606298"/>
              <a:gd name="connsiteY118" fmla="*/ 0 h 5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06298" h="568686">
                <a:moveTo>
                  <a:pt x="258582" y="455598"/>
                </a:moveTo>
                <a:cubicBezTo>
                  <a:pt x="273159" y="469039"/>
                  <a:pt x="288200" y="480811"/>
                  <a:pt x="303149" y="490637"/>
                </a:cubicBezTo>
                <a:cubicBezTo>
                  <a:pt x="318190" y="480811"/>
                  <a:pt x="333139" y="469039"/>
                  <a:pt x="347716" y="455598"/>
                </a:cubicBezTo>
                <a:cubicBezTo>
                  <a:pt x="335274" y="456432"/>
                  <a:pt x="323483" y="456896"/>
                  <a:pt x="311784" y="456896"/>
                </a:cubicBezTo>
                <a:lnTo>
                  <a:pt x="294607" y="456896"/>
                </a:lnTo>
                <a:cubicBezTo>
                  <a:pt x="282908" y="456896"/>
                  <a:pt x="271024" y="456432"/>
                  <a:pt x="258582" y="455598"/>
                </a:cubicBezTo>
                <a:close/>
                <a:moveTo>
                  <a:pt x="482810" y="426955"/>
                </a:moveTo>
                <a:cubicBezTo>
                  <a:pt x="458020" y="436688"/>
                  <a:pt x="431001" y="444104"/>
                  <a:pt x="402311" y="449202"/>
                </a:cubicBezTo>
                <a:lnTo>
                  <a:pt x="391633" y="460233"/>
                </a:lnTo>
                <a:cubicBezTo>
                  <a:pt x="373249" y="479421"/>
                  <a:pt x="353751" y="496384"/>
                  <a:pt x="333696" y="510752"/>
                </a:cubicBezTo>
                <a:cubicBezTo>
                  <a:pt x="360436" y="525768"/>
                  <a:pt x="385877" y="533647"/>
                  <a:pt x="407603" y="533647"/>
                </a:cubicBezTo>
                <a:cubicBezTo>
                  <a:pt x="421995" y="533647"/>
                  <a:pt x="434808" y="530218"/>
                  <a:pt x="445578" y="523358"/>
                </a:cubicBezTo>
                <a:cubicBezTo>
                  <a:pt x="470833" y="507507"/>
                  <a:pt x="484017" y="473303"/>
                  <a:pt x="482810" y="426955"/>
                </a:cubicBezTo>
                <a:close/>
                <a:moveTo>
                  <a:pt x="123488" y="426955"/>
                </a:moveTo>
                <a:cubicBezTo>
                  <a:pt x="122281" y="473303"/>
                  <a:pt x="135465" y="507507"/>
                  <a:pt x="160720" y="523358"/>
                </a:cubicBezTo>
                <a:cubicBezTo>
                  <a:pt x="171490" y="530218"/>
                  <a:pt x="184303" y="533647"/>
                  <a:pt x="198788" y="533647"/>
                </a:cubicBezTo>
                <a:cubicBezTo>
                  <a:pt x="220421" y="533647"/>
                  <a:pt x="245862" y="525768"/>
                  <a:pt x="272602" y="510752"/>
                </a:cubicBezTo>
                <a:cubicBezTo>
                  <a:pt x="252547" y="496384"/>
                  <a:pt x="233142" y="479421"/>
                  <a:pt x="214665" y="460233"/>
                </a:cubicBezTo>
                <a:lnTo>
                  <a:pt x="204080" y="449202"/>
                </a:lnTo>
                <a:cubicBezTo>
                  <a:pt x="175297" y="444104"/>
                  <a:pt x="148278" y="436688"/>
                  <a:pt x="123488" y="426955"/>
                </a:cubicBezTo>
                <a:close/>
                <a:moveTo>
                  <a:pt x="469069" y="346681"/>
                </a:moveTo>
                <a:cubicBezTo>
                  <a:pt x="463591" y="356043"/>
                  <a:pt x="457555" y="365313"/>
                  <a:pt x="450777" y="374953"/>
                </a:cubicBezTo>
                <a:lnTo>
                  <a:pt x="449292" y="377178"/>
                </a:lnTo>
                <a:cubicBezTo>
                  <a:pt x="437686" y="393770"/>
                  <a:pt x="434529" y="398405"/>
                  <a:pt x="425523" y="409250"/>
                </a:cubicBezTo>
                <a:cubicBezTo>
                  <a:pt x="444464" y="404523"/>
                  <a:pt x="462476" y="398497"/>
                  <a:pt x="479189" y="391360"/>
                </a:cubicBezTo>
                <a:cubicBezTo>
                  <a:pt x="476961" y="376992"/>
                  <a:pt x="473525" y="361976"/>
                  <a:pt x="469069" y="346681"/>
                </a:cubicBezTo>
                <a:close/>
                <a:moveTo>
                  <a:pt x="137229" y="346681"/>
                </a:moveTo>
                <a:cubicBezTo>
                  <a:pt x="132773" y="361976"/>
                  <a:pt x="129337" y="376992"/>
                  <a:pt x="127109" y="391360"/>
                </a:cubicBezTo>
                <a:cubicBezTo>
                  <a:pt x="143822" y="398497"/>
                  <a:pt x="161834" y="404523"/>
                  <a:pt x="180868" y="409250"/>
                </a:cubicBezTo>
                <a:cubicBezTo>
                  <a:pt x="171769" y="398312"/>
                  <a:pt x="168426" y="393492"/>
                  <a:pt x="157006" y="377178"/>
                </a:cubicBezTo>
                <a:lnTo>
                  <a:pt x="155521" y="375046"/>
                </a:lnTo>
                <a:cubicBezTo>
                  <a:pt x="148743" y="365313"/>
                  <a:pt x="142800" y="356043"/>
                  <a:pt x="137229" y="346681"/>
                </a:cubicBezTo>
                <a:close/>
                <a:moveTo>
                  <a:pt x="303114" y="237523"/>
                </a:moveTo>
                <a:cubicBezTo>
                  <a:pt x="329011" y="237523"/>
                  <a:pt x="350005" y="258485"/>
                  <a:pt x="350005" y="284343"/>
                </a:cubicBezTo>
                <a:cubicBezTo>
                  <a:pt x="350005" y="310201"/>
                  <a:pt x="329011" y="331163"/>
                  <a:pt x="303114" y="331163"/>
                </a:cubicBezTo>
                <a:cubicBezTo>
                  <a:pt x="277217" y="331163"/>
                  <a:pt x="256223" y="310201"/>
                  <a:pt x="256223" y="284343"/>
                </a:cubicBezTo>
                <a:cubicBezTo>
                  <a:pt x="256223" y="258485"/>
                  <a:pt x="277217" y="237523"/>
                  <a:pt x="303114" y="237523"/>
                </a:cubicBezTo>
                <a:close/>
                <a:moveTo>
                  <a:pt x="517257" y="210604"/>
                </a:moveTo>
                <a:lnTo>
                  <a:pt x="516792" y="213292"/>
                </a:lnTo>
                <a:cubicBezTo>
                  <a:pt x="511593" y="245550"/>
                  <a:pt x="503144" y="275027"/>
                  <a:pt x="490888" y="303392"/>
                </a:cubicBezTo>
                <a:cubicBezTo>
                  <a:pt x="500173" y="327771"/>
                  <a:pt x="507043" y="351872"/>
                  <a:pt x="511500" y="374953"/>
                </a:cubicBezTo>
                <a:cubicBezTo>
                  <a:pt x="550682" y="351223"/>
                  <a:pt x="572130" y="321560"/>
                  <a:pt x="572130" y="290971"/>
                </a:cubicBezTo>
                <a:cubicBezTo>
                  <a:pt x="572130" y="262143"/>
                  <a:pt x="552725" y="233778"/>
                  <a:pt x="517257" y="210604"/>
                </a:cubicBezTo>
                <a:close/>
                <a:moveTo>
                  <a:pt x="89041" y="210604"/>
                </a:moveTo>
                <a:cubicBezTo>
                  <a:pt x="53573" y="233778"/>
                  <a:pt x="34168" y="262143"/>
                  <a:pt x="34168" y="290971"/>
                </a:cubicBezTo>
                <a:cubicBezTo>
                  <a:pt x="34168" y="321560"/>
                  <a:pt x="55616" y="351223"/>
                  <a:pt x="94798" y="374953"/>
                </a:cubicBezTo>
                <a:cubicBezTo>
                  <a:pt x="99255" y="351872"/>
                  <a:pt x="106218" y="327771"/>
                  <a:pt x="115410" y="303392"/>
                </a:cubicBezTo>
                <a:cubicBezTo>
                  <a:pt x="103247" y="275027"/>
                  <a:pt x="94705" y="245550"/>
                  <a:pt x="89506" y="213292"/>
                </a:cubicBezTo>
                <a:close/>
                <a:moveTo>
                  <a:pt x="419952" y="171487"/>
                </a:moveTo>
                <a:cubicBezTo>
                  <a:pt x="426451" y="180571"/>
                  <a:pt x="432765" y="190026"/>
                  <a:pt x="438893" y="199666"/>
                </a:cubicBezTo>
                <a:cubicBezTo>
                  <a:pt x="450777" y="218576"/>
                  <a:pt x="461548" y="237856"/>
                  <a:pt x="470833" y="256952"/>
                </a:cubicBezTo>
                <a:cubicBezTo>
                  <a:pt x="477146" y="237949"/>
                  <a:pt x="481510" y="219410"/>
                  <a:pt x="484017" y="200407"/>
                </a:cubicBezTo>
                <a:lnTo>
                  <a:pt x="484946" y="193085"/>
                </a:lnTo>
                <a:cubicBezTo>
                  <a:pt x="465633" y="184278"/>
                  <a:pt x="443814" y="177048"/>
                  <a:pt x="419952" y="171487"/>
                </a:cubicBezTo>
                <a:close/>
                <a:moveTo>
                  <a:pt x="186346" y="171487"/>
                </a:moveTo>
                <a:cubicBezTo>
                  <a:pt x="162577" y="177048"/>
                  <a:pt x="140758" y="184278"/>
                  <a:pt x="121352" y="193085"/>
                </a:cubicBezTo>
                <a:lnTo>
                  <a:pt x="122281" y="200407"/>
                </a:lnTo>
                <a:cubicBezTo>
                  <a:pt x="124881" y="219410"/>
                  <a:pt x="129152" y="237949"/>
                  <a:pt x="135465" y="256952"/>
                </a:cubicBezTo>
                <a:cubicBezTo>
                  <a:pt x="144750" y="237856"/>
                  <a:pt x="155521" y="218576"/>
                  <a:pt x="167405" y="199666"/>
                </a:cubicBezTo>
                <a:cubicBezTo>
                  <a:pt x="173533" y="190026"/>
                  <a:pt x="179847" y="180571"/>
                  <a:pt x="186346" y="171487"/>
                </a:cubicBezTo>
                <a:close/>
                <a:moveTo>
                  <a:pt x="303149" y="159459"/>
                </a:moveTo>
                <a:cubicBezTo>
                  <a:pt x="279473" y="159459"/>
                  <a:pt x="255797" y="160595"/>
                  <a:pt x="236113" y="162866"/>
                </a:cubicBezTo>
                <a:cubicBezTo>
                  <a:pt x="222000" y="180200"/>
                  <a:pt x="208630" y="198739"/>
                  <a:pt x="196559" y="218020"/>
                </a:cubicBezTo>
                <a:cubicBezTo>
                  <a:pt x="179754" y="244438"/>
                  <a:pt x="165270" y="272432"/>
                  <a:pt x="153385" y="301260"/>
                </a:cubicBezTo>
                <a:cubicBezTo>
                  <a:pt x="162020" y="318965"/>
                  <a:pt x="172047" y="337040"/>
                  <a:pt x="184118" y="356321"/>
                </a:cubicBezTo>
                <a:cubicBezTo>
                  <a:pt x="199809" y="381534"/>
                  <a:pt x="207980" y="390340"/>
                  <a:pt x="222835" y="406284"/>
                </a:cubicBezTo>
                <a:cubicBezTo>
                  <a:pt x="224321" y="407767"/>
                  <a:pt x="225807" y="409436"/>
                  <a:pt x="227385" y="411104"/>
                </a:cubicBezTo>
                <a:lnTo>
                  <a:pt x="234813" y="419169"/>
                </a:lnTo>
                <a:cubicBezTo>
                  <a:pt x="254218" y="421486"/>
                  <a:pt x="274273" y="422691"/>
                  <a:pt x="294607" y="422691"/>
                </a:cubicBezTo>
                <a:lnTo>
                  <a:pt x="311784" y="422691"/>
                </a:lnTo>
                <a:cubicBezTo>
                  <a:pt x="332025" y="422691"/>
                  <a:pt x="352080" y="421486"/>
                  <a:pt x="371485" y="419169"/>
                </a:cubicBezTo>
                <a:lnTo>
                  <a:pt x="378913" y="411104"/>
                </a:lnTo>
                <a:cubicBezTo>
                  <a:pt x="380491" y="409436"/>
                  <a:pt x="382070" y="407767"/>
                  <a:pt x="383463" y="406284"/>
                </a:cubicBezTo>
                <a:cubicBezTo>
                  <a:pt x="398318" y="390340"/>
                  <a:pt x="406489" y="381534"/>
                  <a:pt x="422273" y="356321"/>
                </a:cubicBezTo>
                <a:cubicBezTo>
                  <a:pt x="434343" y="337040"/>
                  <a:pt x="444371" y="318965"/>
                  <a:pt x="452913" y="301260"/>
                </a:cubicBezTo>
                <a:cubicBezTo>
                  <a:pt x="441028" y="272432"/>
                  <a:pt x="426544" y="244438"/>
                  <a:pt x="409831" y="218020"/>
                </a:cubicBezTo>
                <a:cubicBezTo>
                  <a:pt x="397668" y="198739"/>
                  <a:pt x="384391" y="180200"/>
                  <a:pt x="370185" y="162866"/>
                </a:cubicBezTo>
                <a:cubicBezTo>
                  <a:pt x="350502" y="160595"/>
                  <a:pt x="326825" y="159459"/>
                  <a:pt x="303149" y="159459"/>
                </a:cubicBezTo>
                <a:close/>
                <a:moveTo>
                  <a:pt x="303149" y="95754"/>
                </a:moveTo>
                <a:cubicBezTo>
                  <a:pt x="291729" y="104931"/>
                  <a:pt x="280494" y="115035"/>
                  <a:pt x="269631" y="125788"/>
                </a:cubicBezTo>
                <a:cubicBezTo>
                  <a:pt x="288758" y="124861"/>
                  <a:pt x="317540" y="124861"/>
                  <a:pt x="336667" y="125788"/>
                </a:cubicBezTo>
                <a:cubicBezTo>
                  <a:pt x="325897" y="115035"/>
                  <a:pt x="314662" y="104931"/>
                  <a:pt x="303149" y="95754"/>
                </a:cubicBezTo>
                <a:close/>
                <a:moveTo>
                  <a:pt x="413453" y="34112"/>
                </a:moveTo>
                <a:cubicBezTo>
                  <a:pt x="388941" y="34112"/>
                  <a:pt x="359693" y="46162"/>
                  <a:pt x="326454" y="70078"/>
                </a:cubicBezTo>
                <a:cubicBezTo>
                  <a:pt x="347530" y="87226"/>
                  <a:pt x="368235" y="107619"/>
                  <a:pt x="388012" y="130608"/>
                </a:cubicBezTo>
                <a:cubicBezTo>
                  <a:pt x="425801" y="136077"/>
                  <a:pt x="460155" y="145346"/>
                  <a:pt x="490424" y="158138"/>
                </a:cubicBezTo>
                <a:lnTo>
                  <a:pt x="490424" y="156933"/>
                </a:lnTo>
                <a:cubicBezTo>
                  <a:pt x="493023" y="105117"/>
                  <a:pt x="478632" y="61179"/>
                  <a:pt x="453841" y="45143"/>
                </a:cubicBezTo>
                <a:cubicBezTo>
                  <a:pt x="442607" y="37820"/>
                  <a:pt x="428958" y="34112"/>
                  <a:pt x="413453" y="34112"/>
                </a:cubicBezTo>
                <a:close/>
                <a:moveTo>
                  <a:pt x="192845" y="34112"/>
                </a:moveTo>
                <a:cubicBezTo>
                  <a:pt x="177340" y="34112"/>
                  <a:pt x="163784" y="37820"/>
                  <a:pt x="152549" y="45143"/>
                </a:cubicBezTo>
                <a:cubicBezTo>
                  <a:pt x="127759" y="61179"/>
                  <a:pt x="113368" y="105117"/>
                  <a:pt x="115874" y="156933"/>
                </a:cubicBezTo>
                <a:lnTo>
                  <a:pt x="115967" y="158138"/>
                </a:lnTo>
                <a:cubicBezTo>
                  <a:pt x="146143" y="145346"/>
                  <a:pt x="180497" y="136077"/>
                  <a:pt x="218286" y="130608"/>
                </a:cubicBezTo>
                <a:cubicBezTo>
                  <a:pt x="238062" y="107619"/>
                  <a:pt x="258768" y="87226"/>
                  <a:pt x="279937" y="70078"/>
                </a:cubicBezTo>
                <a:cubicBezTo>
                  <a:pt x="246697" y="46162"/>
                  <a:pt x="217450" y="34112"/>
                  <a:pt x="192845" y="34112"/>
                </a:cubicBezTo>
                <a:close/>
                <a:moveTo>
                  <a:pt x="192845" y="0"/>
                </a:moveTo>
                <a:cubicBezTo>
                  <a:pt x="225342" y="0"/>
                  <a:pt x="262482" y="14924"/>
                  <a:pt x="303149" y="44494"/>
                </a:cubicBezTo>
                <a:cubicBezTo>
                  <a:pt x="343816" y="14924"/>
                  <a:pt x="380956" y="0"/>
                  <a:pt x="413453" y="0"/>
                </a:cubicBezTo>
                <a:cubicBezTo>
                  <a:pt x="435643" y="0"/>
                  <a:pt x="455513" y="5562"/>
                  <a:pt x="472411" y="16500"/>
                </a:cubicBezTo>
                <a:cubicBezTo>
                  <a:pt x="491445" y="28828"/>
                  <a:pt x="506208" y="50148"/>
                  <a:pt x="515214" y="78050"/>
                </a:cubicBezTo>
                <a:cubicBezTo>
                  <a:pt x="523756" y="104468"/>
                  <a:pt x="526820" y="135613"/>
                  <a:pt x="524127" y="167964"/>
                </a:cubicBezTo>
                <a:lnTo>
                  <a:pt x="524127" y="174824"/>
                </a:lnTo>
                <a:cubicBezTo>
                  <a:pt x="577144" y="205506"/>
                  <a:pt x="606298" y="246662"/>
                  <a:pt x="606298" y="290971"/>
                </a:cubicBezTo>
                <a:cubicBezTo>
                  <a:pt x="606298" y="337597"/>
                  <a:pt x="574451" y="380236"/>
                  <a:pt x="516607" y="411382"/>
                </a:cubicBezTo>
                <a:cubicBezTo>
                  <a:pt x="516700" y="412216"/>
                  <a:pt x="516792" y="412958"/>
                  <a:pt x="516792" y="413792"/>
                </a:cubicBezTo>
                <a:cubicBezTo>
                  <a:pt x="521528" y="479513"/>
                  <a:pt x="503051" y="529105"/>
                  <a:pt x="464519" y="553299"/>
                </a:cubicBezTo>
                <a:cubicBezTo>
                  <a:pt x="448363" y="563495"/>
                  <a:pt x="429701" y="568686"/>
                  <a:pt x="408903" y="568686"/>
                </a:cubicBezTo>
                <a:cubicBezTo>
                  <a:pt x="376870" y="568686"/>
                  <a:pt x="340381" y="556172"/>
                  <a:pt x="303149" y="532628"/>
                </a:cubicBezTo>
                <a:cubicBezTo>
                  <a:pt x="266010" y="556172"/>
                  <a:pt x="229428" y="568686"/>
                  <a:pt x="197395" y="568686"/>
                </a:cubicBezTo>
                <a:cubicBezTo>
                  <a:pt x="176690" y="568686"/>
                  <a:pt x="157935" y="563495"/>
                  <a:pt x="141779" y="553299"/>
                </a:cubicBezTo>
                <a:cubicBezTo>
                  <a:pt x="103340" y="529105"/>
                  <a:pt x="84770" y="479513"/>
                  <a:pt x="89506" y="413700"/>
                </a:cubicBezTo>
                <a:cubicBezTo>
                  <a:pt x="89598" y="412958"/>
                  <a:pt x="89691" y="412124"/>
                  <a:pt x="89784" y="411382"/>
                </a:cubicBezTo>
                <a:cubicBezTo>
                  <a:pt x="31847" y="380236"/>
                  <a:pt x="0" y="337597"/>
                  <a:pt x="0" y="290971"/>
                </a:cubicBezTo>
                <a:cubicBezTo>
                  <a:pt x="0" y="246662"/>
                  <a:pt x="29154" y="205506"/>
                  <a:pt x="82171" y="174824"/>
                </a:cubicBezTo>
                <a:lnTo>
                  <a:pt x="82171" y="167964"/>
                </a:lnTo>
                <a:cubicBezTo>
                  <a:pt x="79478" y="135613"/>
                  <a:pt x="82542" y="104468"/>
                  <a:pt x="91084" y="78050"/>
                </a:cubicBezTo>
                <a:cubicBezTo>
                  <a:pt x="100090" y="50148"/>
                  <a:pt x="114946" y="28828"/>
                  <a:pt x="133887" y="16500"/>
                </a:cubicBezTo>
                <a:cubicBezTo>
                  <a:pt x="150785" y="5562"/>
                  <a:pt x="170655" y="0"/>
                  <a:pt x="192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椭圆 45"/>
          <p:cNvSpPr/>
          <p:nvPr/>
        </p:nvSpPr>
        <p:spPr>
          <a:xfrm>
            <a:off x="8262424" y="1965611"/>
            <a:ext cx="755387" cy="733741"/>
          </a:xfrm>
          <a:custGeom>
            <a:avLst/>
            <a:gdLst>
              <a:gd name="connsiteX0" fmla="*/ 357006 w 608274"/>
              <a:gd name="connsiteY0" fmla="*/ 315793 h 590844"/>
              <a:gd name="connsiteX1" fmla="*/ 344664 w 608274"/>
              <a:gd name="connsiteY1" fmla="*/ 351821 h 590844"/>
              <a:gd name="connsiteX2" fmla="*/ 552405 w 608274"/>
              <a:gd name="connsiteY2" fmla="*/ 559238 h 590844"/>
              <a:gd name="connsiteX3" fmla="*/ 554572 w 608274"/>
              <a:gd name="connsiteY3" fmla="*/ 560178 h 590844"/>
              <a:gd name="connsiteX4" fmla="*/ 554666 w 608274"/>
              <a:gd name="connsiteY4" fmla="*/ 560178 h 590844"/>
              <a:gd name="connsiteX5" fmla="*/ 556928 w 608274"/>
              <a:gd name="connsiteY5" fmla="*/ 559238 h 590844"/>
              <a:gd name="connsiteX6" fmla="*/ 576618 w 608274"/>
              <a:gd name="connsiteY6" fmla="*/ 539578 h 590844"/>
              <a:gd name="connsiteX7" fmla="*/ 577560 w 608274"/>
              <a:gd name="connsiteY7" fmla="*/ 537320 h 590844"/>
              <a:gd name="connsiteX8" fmla="*/ 576618 w 608274"/>
              <a:gd name="connsiteY8" fmla="*/ 535063 h 590844"/>
              <a:gd name="connsiteX9" fmla="*/ 347019 w 608274"/>
              <a:gd name="connsiteY9" fmla="*/ 272617 h 590844"/>
              <a:gd name="connsiteX10" fmla="*/ 361339 w 608274"/>
              <a:gd name="connsiteY10" fmla="*/ 276756 h 590844"/>
              <a:gd name="connsiteX11" fmla="*/ 370572 w 608274"/>
              <a:gd name="connsiteY11" fmla="*/ 285974 h 590844"/>
              <a:gd name="connsiteX12" fmla="*/ 598287 w 608274"/>
              <a:gd name="connsiteY12" fmla="*/ 513333 h 590844"/>
              <a:gd name="connsiteX13" fmla="*/ 608274 w 608274"/>
              <a:gd name="connsiteY13" fmla="*/ 537320 h 590844"/>
              <a:gd name="connsiteX14" fmla="*/ 598287 w 608274"/>
              <a:gd name="connsiteY14" fmla="*/ 561213 h 590844"/>
              <a:gd name="connsiteX15" fmla="*/ 578691 w 608274"/>
              <a:gd name="connsiteY15" fmla="*/ 580873 h 590844"/>
              <a:gd name="connsiteX16" fmla="*/ 554666 w 608274"/>
              <a:gd name="connsiteY16" fmla="*/ 590844 h 590844"/>
              <a:gd name="connsiteX17" fmla="*/ 554572 w 608274"/>
              <a:gd name="connsiteY17" fmla="*/ 590844 h 590844"/>
              <a:gd name="connsiteX18" fmla="*/ 530736 w 608274"/>
              <a:gd name="connsiteY18" fmla="*/ 580873 h 590844"/>
              <a:gd name="connsiteX19" fmla="*/ 316211 w 608274"/>
              <a:gd name="connsiteY19" fmla="*/ 366683 h 590844"/>
              <a:gd name="connsiteX20" fmla="*/ 312442 w 608274"/>
              <a:gd name="connsiteY20" fmla="*/ 350880 h 590844"/>
              <a:gd name="connsiteX21" fmla="*/ 327328 w 608274"/>
              <a:gd name="connsiteY21" fmla="*/ 307610 h 590844"/>
              <a:gd name="connsiteX22" fmla="*/ 335902 w 608274"/>
              <a:gd name="connsiteY22" fmla="*/ 282588 h 590844"/>
              <a:gd name="connsiteX23" fmla="*/ 347019 w 608274"/>
              <a:gd name="connsiteY23" fmla="*/ 272617 h 590844"/>
              <a:gd name="connsiteX24" fmla="*/ 74870 w 608274"/>
              <a:gd name="connsiteY24" fmla="*/ 82350 h 590844"/>
              <a:gd name="connsiteX25" fmla="*/ 426850 w 608274"/>
              <a:gd name="connsiteY25" fmla="*/ 82350 h 590844"/>
              <a:gd name="connsiteX26" fmla="*/ 426850 w 608274"/>
              <a:gd name="connsiteY26" fmla="*/ 306027 h 590844"/>
              <a:gd name="connsiteX27" fmla="*/ 379461 w 608274"/>
              <a:gd name="connsiteY27" fmla="*/ 258714 h 590844"/>
              <a:gd name="connsiteX28" fmla="*/ 341210 w 608274"/>
              <a:gd name="connsiteY28" fmla="*/ 247709 h 590844"/>
              <a:gd name="connsiteX29" fmla="*/ 315867 w 608274"/>
              <a:gd name="connsiteY29" fmla="*/ 265957 h 590844"/>
              <a:gd name="connsiteX30" fmla="*/ 204507 w 608274"/>
              <a:gd name="connsiteY30" fmla="*/ 235763 h 590844"/>
              <a:gd name="connsiteX31" fmla="*/ 195274 w 608274"/>
              <a:gd name="connsiteY31" fmla="*/ 230590 h 590844"/>
              <a:gd name="connsiteX32" fmla="*/ 213740 w 608274"/>
              <a:gd name="connsiteY32" fmla="*/ 231154 h 590844"/>
              <a:gd name="connsiteX33" fmla="*/ 225517 w 608274"/>
              <a:gd name="connsiteY33" fmla="*/ 231719 h 590844"/>
              <a:gd name="connsiteX34" fmla="*/ 248599 w 608274"/>
              <a:gd name="connsiteY34" fmla="*/ 232377 h 590844"/>
              <a:gd name="connsiteX35" fmla="*/ 322085 w 608274"/>
              <a:gd name="connsiteY35" fmla="*/ 227674 h 590844"/>
              <a:gd name="connsiteX36" fmla="*/ 361749 w 608274"/>
              <a:gd name="connsiteY36" fmla="*/ 186852 h 590844"/>
              <a:gd name="connsiteX37" fmla="*/ 323216 w 608274"/>
              <a:gd name="connsiteY37" fmla="*/ 133049 h 590844"/>
              <a:gd name="connsiteX38" fmla="*/ 205167 w 608274"/>
              <a:gd name="connsiteY38" fmla="*/ 122514 h 590844"/>
              <a:gd name="connsiteX39" fmla="*/ 158248 w 608274"/>
              <a:gd name="connsiteY39" fmla="*/ 124395 h 590844"/>
              <a:gd name="connsiteX40" fmla="*/ 157683 w 608274"/>
              <a:gd name="connsiteY40" fmla="*/ 124395 h 590844"/>
              <a:gd name="connsiteX41" fmla="*/ 137239 w 608274"/>
              <a:gd name="connsiteY41" fmla="*/ 144336 h 590844"/>
              <a:gd name="connsiteX42" fmla="*/ 157212 w 608274"/>
              <a:gd name="connsiteY42" fmla="*/ 165312 h 590844"/>
              <a:gd name="connsiteX43" fmla="*/ 208087 w 608274"/>
              <a:gd name="connsiteY43" fmla="*/ 163336 h 590844"/>
              <a:gd name="connsiteX44" fmla="*/ 306634 w 608274"/>
              <a:gd name="connsiteY44" fmla="*/ 170485 h 590844"/>
              <a:gd name="connsiteX45" fmla="*/ 321049 w 608274"/>
              <a:gd name="connsiteY45" fmla="*/ 183465 h 590844"/>
              <a:gd name="connsiteX46" fmla="*/ 311251 w 608274"/>
              <a:gd name="connsiteY46" fmla="*/ 188263 h 590844"/>
              <a:gd name="connsiteX47" fmla="*/ 250200 w 608274"/>
              <a:gd name="connsiteY47" fmla="*/ 191461 h 590844"/>
              <a:gd name="connsiteX48" fmla="*/ 225517 w 608274"/>
              <a:gd name="connsiteY48" fmla="*/ 190896 h 590844"/>
              <a:gd name="connsiteX49" fmla="*/ 216755 w 608274"/>
              <a:gd name="connsiteY49" fmla="*/ 190426 h 590844"/>
              <a:gd name="connsiteX50" fmla="*/ 156929 w 608274"/>
              <a:gd name="connsiteY50" fmla="*/ 206040 h 590844"/>
              <a:gd name="connsiteX51" fmla="*/ 150335 w 608274"/>
              <a:gd name="connsiteY51" fmla="*/ 236516 h 590844"/>
              <a:gd name="connsiteX52" fmla="*/ 187078 w 608274"/>
              <a:gd name="connsiteY52" fmla="*/ 272823 h 590844"/>
              <a:gd name="connsiteX53" fmla="*/ 300887 w 608274"/>
              <a:gd name="connsiteY53" fmla="*/ 305839 h 590844"/>
              <a:gd name="connsiteX54" fmla="*/ 291277 w 608274"/>
              <a:gd name="connsiteY54" fmla="*/ 334057 h 590844"/>
              <a:gd name="connsiteX55" fmla="*/ 74870 w 608274"/>
              <a:gd name="connsiteY55" fmla="*/ 334057 h 590844"/>
              <a:gd name="connsiteX56" fmla="*/ 41731 w 608274"/>
              <a:gd name="connsiteY56" fmla="*/ 0 h 590844"/>
              <a:gd name="connsiteX57" fmla="*/ 459894 w 608274"/>
              <a:gd name="connsiteY57" fmla="*/ 0 h 590844"/>
              <a:gd name="connsiteX58" fmla="*/ 501720 w 608274"/>
              <a:gd name="connsiteY58" fmla="*/ 41669 h 590844"/>
              <a:gd name="connsiteX59" fmla="*/ 501720 w 608274"/>
              <a:gd name="connsiteY59" fmla="*/ 374737 h 590844"/>
              <a:gd name="connsiteX60" fmla="*/ 501155 w 608274"/>
              <a:gd name="connsiteY60" fmla="*/ 380193 h 590844"/>
              <a:gd name="connsiteX61" fmla="*/ 457539 w 608274"/>
              <a:gd name="connsiteY61" fmla="*/ 336643 h 590844"/>
              <a:gd name="connsiteX62" fmla="*/ 457539 w 608274"/>
              <a:gd name="connsiteY62" fmla="*/ 66971 h 590844"/>
              <a:gd name="connsiteX63" fmla="*/ 442184 w 608274"/>
              <a:gd name="connsiteY63" fmla="*/ 51639 h 590844"/>
              <a:gd name="connsiteX64" fmla="*/ 59536 w 608274"/>
              <a:gd name="connsiteY64" fmla="*/ 51639 h 590844"/>
              <a:gd name="connsiteX65" fmla="*/ 44181 w 608274"/>
              <a:gd name="connsiteY65" fmla="*/ 66971 h 590844"/>
              <a:gd name="connsiteX66" fmla="*/ 44181 w 608274"/>
              <a:gd name="connsiteY66" fmla="*/ 349341 h 590844"/>
              <a:gd name="connsiteX67" fmla="*/ 59536 w 608274"/>
              <a:gd name="connsiteY67" fmla="*/ 364673 h 590844"/>
              <a:gd name="connsiteX68" fmla="*/ 287128 w 608274"/>
              <a:gd name="connsiteY68" fmla="*/ 364673 h 590844"/>
              <a:gd name="connsiteX69" fmla="*/ 298055 w 608274"/>
              <a:gd name="connsiteY69" fmla="*/ 384708 h 590844"/>
              <a:gd name="connsiteX70" fmla="*/ 329801 w 608274"/>
              <a:gd name="connsiteY70" fmla="*/ 416406 h 590844"/>
              <a:gd name="connsiteX71" fmla="*/ 41731 w 608274"/>
              <a:gd name="connsiteY71" fmla="*/ 416406 h 590844"/>
              <a:gd name="connsiteX72" fmla="*/ 0 w 608274"/>
              <a:gd name="connsiteY72" fmla="*/ 374737 h 590844"/>
              <a:gd name="connsiteX73" fmla="*/ 0 w 608274"/>
              <a:gd name="connsiteY73" fmla="*/ 41669 h 590844"/>
              <a:gd name="connsiteX74" fmla="*/ 41731 w 608274"/>
              <a:gd name="connsiteY74" fmla="*/ 0 h 59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274" h="590844">
                <a:moveTo>
                  <a:pt x="357006" y="315793"/>
                </a:moveTo>
                <a:lnTo>
                  <a:pt x="344664" y="351821"/>
                </a:lnTo>
                <a:lnTo>
                  <a:pt x="552405" y="559238"/>
                </a:lnTo>
                <a:cubicBezTo>
                  <a:pt x="552971" y="559802"/>
                  <a:pt x="553818" y="560178"/>
                  <a:pt x="554572" y="560178"/>
                </a:cubicBezTo>
                <a:lnTo>
                  <a:pt x="554666" y="560178"/>
                </a:lnTo>
                <a:cubicBezTo>
                  <a:pt x="555514" y="560178"/>
                  <a:pt x="556362" y="559802"/>
                  <a:pt x="556928" y="559238"/>
                </a:cubicBezTo>
                <a:lnTo>
                  <a:pt x="576618" y="539578"/>
                </a:lnTo>
                <a:cubicBezTo>
                  <a:pt x="577372" y="538825"/>
                  <a:pt x="577560" y="537885"/>
                  <a:pt x="577560" y="537320"/>
                </a:cubicBezTo>
                <a:cubicBezTo>
                  <a:pt x="577560" y="536756"/>
                  <a:pt x="577372" y="535815"/>
                  <a:pt x="576618" y="535063"/>
                </a:cubicBezTo>
                <a:close/>
                <a:moveTo>
                  <a:pt x="347019" y="272617"/>
                </a:moveTo>
                <a:cubicBezTo>
                  <a:pt x="352106" y="271394"/>
                  <a:pt x="357571" y="272993"/>
                  <a:pt x="361339" y="276756"/>
                </a:cubicBezTo>
                <a:lnTo>
                  <a:pt x="370572" y="285974"/>
                </a:lnTo>
                <a:lnTo>
                  <a:pt x="598287" y="513333"/>
                </a:lnTo>
                <a:cubicBezTo>
                  <a:pt x="604694" y="519730"/>
                  <a:pt x="608274" y="528290"/>
                  <a:pt x="608274" y="537320"/>
                </a:cubicBezTo>
                <a:cubicBezTo>
                  <a:pt x="608274" y="546351"/>
                  <a:pt x="604694" y="554817"/>
                  <a:pt x="598287" y="561213"/>
                </a:cubicBezTo>
                <a:lnTo>
                  <a:pt x="578691" y="580873"/>
                </a:lnTo>
                <a:cubicBezTo>
                  <a:pt x="572284" y="587269"/>
                  <a:pt x="563805" y="590844"/>
                  <a:pt x="554666" y="590844"/>
                </a:cubicBezTo>
                <a:lnTo>
                  <a:pt x="554572" y="590844"/>
                </a:lnTo>
                <a:cubicBezTo>
                  <a:pt x="545622" y="590844"/>
                  <a:pt x="537143" y="587269"/>
                  <a:pt x="530736" y="580873"/>
                </a:cubicBezTo>
                <a:lnTo>
                  <a:pt x="316211" y="366683"/>
                </a:lnTo>
                <a:cubicBezTo>
                  <a:pt x="312066" y="362544"/>
                  <a:pt x="310558" y="356430"/>
                  <a:pt x="312442" y="350880"/>
                </a:cubicBezTo>
                <a:lnTo>
                  <a:pt x="327328" y="307610"/>
                </a:lnTo>
                <a:lnTo>
                  <a:pt x="335902" y="282588"/>
                </a:lnTo>
                <a:cubicBezTo>
                  <a:pt x="337598" y="277602"/>
                  <a:pt x="341837" y="273840"/>
                  <a:pt x="347019" y="272617"/>
                </a:cubicBezTo>
                <a:close/>
                <a:moveTo>
                  <a:pt x="74870" y="82350"/>
                </a:moveTo>
                <a:lnTo>
                  <a:pt x="426850" y="82350"/>
                </a:lnTo>
                <a:lnTo>
                  <a:pt x="426850" y="306027"/>
                </a:lnTo>
                <a:lnTo>
                  <a:pt x="379461" y="258714"/>
                </a:lnTo>
                <a:cubicBezTo>
                  <a:pt x="369474" y="248650"/>
                  <a:pt x="354966" y="244511"/>
                  <a:pt x="341210" y="247709"/>
                </a:cubicBezTo>
                <a:cubicBezTo>
                  <a:pt x="330564" y="250249"/>
                  <a:pt x="321520" y="256927"/>
                  <a:pt x="315867" y="265957"/>
                </a:cubicBezTo>
                <a:cubicBezTo>
                  <a:pt x="275073" y="263229"/>
                  <a:pt x="245113" y="254764"/>
                  <a:pt x="204507" y="235763"/>
                </a:cubicBezTo>
                <a:cubicBezTo>
                  <a:pt x="200550" y="233882"/>
                  <a:pt x="197535" y="232095"/>
                  <a:pt x="195274" y="230590"/>
                </a:cubicBezTo>
                <a:cubicBezTo>
                  <a:pt x="201398" y="230308"/>
                  <a:pt x="209500" y="230872"/>
                  <a:pt x="213740" y="231154"/>
                </a:cubicBezTo>
                <a:cubicBezTo>
                  <a:pt x="218262" y="231531"/>
                  <a:pt x="222313" y="231719"/>
                  <a:pt x="225517" y="231719"/>
                </a:cubicBezTo>
                <a:cubicBezTo>
                  <a:pt x="232959" y="231719"/>
                  <a:pt x="240779" y="232095"/>
                  <a:pt x="248599" y="232377"/>
                </a:cubicBezTo>
                <a:cubicBezTo>
                  <a:pt x="272812" y="233318"/>
                  <a:pt x="297966" y="234258"/>
                  <a:pt x="322085" y="227674"/>
                </a:cubicBezTo>
                <a:cubicBezTo>
                  <a:pt x="355813" y="218456"/>
                  <a:pt x="361089" y="196070"/>
                  <a:pt x="361749" y="186852"/>
                </a:cubicBezTo>
                <a:cubicBezTo>
                  <a:pt x="363351" y="165594"/>
                  <a:pt x="347900" y="143960"/>
                  <a:pt x="323216" y="133049"/>
                </a:cubicBezTo>
                <a:cubicBezTo>
                  <a:pt x="286190" y="116776"/>
                  <a:pt x="245019" y="119692"/>
                  <a:pt x="205167" y="122514"/>
                </a:cubicBezTo>
                <a:cubicBezTo>
                  <a:pt x="188585" y="123737"/>
                  <a:pt x="172851" y="124866"/>
                  <a:pt x="158248" y="124395"/>
                </a:cubicBezTo>
                <a:lnTo>
                  <a:pt x="157683" y="124395"/>
                </a:lnTo>
                <a:cubicBezTo>
                  <a:pt x="146660" y="124395"/>
                  <a:pt x="137522" y="133237"/>
                  <a:pt x="137239" y="144336"/>
                </a:cubicBezTo>
                <a:cubicBezTo>
                  <a:pt x="136956" y="155623"/>
                  <a:pt x="145907" y="165030"/>
                  <a:pt x="157212" y="165312"/>
                </a:cubicBezTo>
                <a:cubicBezTo>
                  <a:pt x="173699" y="165688"/>
                  <a:pt x="191223" y="164465"/>
                  <a:pt x="208087" y="163336"/>
                </a:cubicBezTo>
                <a:cubicBezTo>
                  <a:pt x="242946" y="160891"/>
                  <a:pt x="278935" y="158257"/>
                  <a:pt x="306634" y="170485"/>
                </a:cubicBezTo>
                <a:cubicBezTo>
                  <a:pt x="316809" y="174906"/>
                  <a:pt x="320955" y="181866"/>
                  <a:pt x="321049" y="183465"/>
                </a:cubicBezTo>
                <a:cubicBezTo>
                  <a:pt x="320672" y="184124"/>
                  <a:pt x="318034" y="186381"/>
                  <a:pt x="311251" y="188263"/>
                </a:cubicBezTo>
                <a:cubicBezTo>
                  <a:pt x="293256" y="193248"/>
                  <a:pt x="271398" y="192307"/>
                  <a:pt x="250200" y="191461"/>
                </a:cubicBezTo>
                <a:cubicBezTo>
                  <a:pt x="241815" y="191178"/>
                  <a:pt x="233525" y="190896"/>
                  <a:pt x="225517" y="190896"/>
                </a:cubicBezTo>
                <a:cubicBezTo>
                  <a:pt x="223067" y="190896"/>
                  <a:pt x="220052" y="190614"/>
                  <a:pt x="216755" y="190426"/>
                </a:cubicBezTo>
                <a:cubicBezTo>
                  <a:pt x="198477" y="189015"/>
                  <a:pt x="170873" y="187134"/>
                  <a:pt x="156929" y="206040"/>
                </a:cubicBezTo>
                <a:cubicBezTo>
                  <a:pt x="150052" y="215258"/>
                  <a:pt x="147697" y="226075"/>
                  <a:pt x="150335" y="236516"/>
                </a:cubicBezTo>
                <a:cubicBezTo>
                  <a:pt x="154857" y="254387"/>
                  <a:pt x="172851" y="266145"/>
                  <a:pt x="187078" y="272823"/>
                </a:cubicBezTo>
                <a:cubicBezTo>
                  <a:pt x="228437" y="292200"/>
                  <a:pt x="260752" y="301888"/>
                  <a:pt x="300887" y="305839"/>
                </a:cubicBezTo>
                <a:lnTo>
                  <a:pt x="291277" y="334057"/>
                </a:lnTo>
                <a:lnTo>
                  <a:pt x="74870" y="334057"/>
                </a:lnTo>
                <a:close/>
                <a:moveTo>
                  <a:pt x="41731" y="0"/>
                </a:moveTo>
                <a:lnTo>
                  <a:pt x="459894" y="0"/>
                </a:lnTo>
                <a:cubicBezTo>
                  <a:pt x="482974" y="0"/>
                  <a:pt x="501720" y="18624"/>
                  <a:pt x="501720" y="41669"/>
                </a:cubicBezTo>
                <a:lnTo>
                  <a:pt x="501720" y="374737"/>
                </a:lnTo>
                <a:cubicBezTo>
                  <a:pt x="501720" y="376618"/>
                  <a:pt x="501343" y="378311"/>
                  <a:pt x="501155" y="380193"/>
                </a:cubicBezTo>
                <a:lnTo>
                  <a:pt x="457539" y="336643"/>
                </a:lnTo>
                <a:lnTo>
                  <a:pt x="457539" y="66971"/>
                </a:lnTo>
                <a:cubicBezTo>
                  <a:pt x="457539" y="58506"/>
                  <a:pt x="450663" y="51639"/>
                  <a:pt x="442184" y="51639"/>
                </a:cubicBezTo>
                <a:lnTo>
                  <a:pt x="59536" y="51639"/>
                </a:lnTo>
                <a:cubicBezTo>
                  <a:pt x="51057" y="51639"/>
                  <a:pt x="44181" y="58506"/>
                  <a:pt x="44181" y="66971"/>
                </a:cubicBezTo>
                <a:lnTo>
                  <a:pt x="44181" y="349341"/>
                </a:lnTo>
                <a:cubicBezTo>
                  <a:pt x="44181" y="357806"/>
                  <a:pt x="51057" y="364673"/>
                  <a:pt x="59536" y="364673"/>
                </a:cubicBezTo>
                <a:lnTo>
                  <a:pt x="287128" y="364673"/>
                </a:lnTo>
                <a:cubicBezTo>
                  <a:pt x="288729" y="372198"/>
                  <a:pt x="292497" y="379158"/>
                  <a:pt x="298055" y="384708"/>
                </a:cubicBezTo>
                <a:lnTo>
                  <a:pt x="329801" y="416406"/>
                </a:lnTo>
                <a:lnTo>
                  <a:pt x="41731" y="416406"/>
                </a:lnTo>
                <a:cubicBezTo>
                  <a:pt x="18746" y="416406"/>
                  <a:pt x="0" y="397688"/>
                  <a:pt x="0" y="374737"/>
                </a:cubicBezTo>
                <a:lnTo>
                  <a:pt x="0" y="41669"/>
                </a:lnTo>
                <a:cubicBezTo>
                  <a:pt x="0" y="18624"/>
                  <a:pt x="18746" y="0"/>
                  <a:pt x="41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40503" y="450599"/>
            <a:ext cx="35668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Tools &amp; Technology</a:t>
            </a:r>
          </a:p>
        </p:txBody>
      </p:sp>
      <p:sp>
        <p:nvSpPr>
          <p:cNvPr id="20" name="矩形 19"/>
          <p:cNvSpPr/>
          <p:nvPr/>
        </p:nvSpPr>
        <p:spPr>
          <a:xfrm>
            <a:off x="2602025" y="1587257"/>
            <a:ext cx="2214000" cy="4515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 </a:t>
            </a:r>
          </a:p>
          <a:p>
            <a:r>
              <a:rPr lang="en-US" altLang="zh-CN" dirty="0"/>
              <a:t>           PHP</a:t>
            </a:r>
          </a:p>
          <a:p>
            <a:endParaRPr lang="en-US" altLang="zh-CN" dirty="0"/>
          </a:p>
          <a:p>
            <a:pPr algn="ctr"/>
            <a:r>
              <a:rPr lang="en-US" altLang="zh-CN" dirty="0"/>
              <a:t>PHP program for server, used to write background code</a:t>
            </a:r>
          </a:p>
        </p:txBody>
      </p:sp>
      <p:sp>
        <p:nvSpPr>
          <p:cNvPr id="21" name="矩形 20"/>
          <p:cNvSpPr/>
          <p:nvPr/>
        </p:nvSpPr>
        <p:spPr>
          <a:xfrm>
            <a:off x="151028" y="1587257"/>
            <a:ext cx="2214000" cy="45158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dirty="0">
                <a:solidFill>
                  <a:srgbClr val="FFFFFF"/>
                </a:solidFill>
              </a:rPr>
              <a:t>   </a:t>
            </a:r>
          </a:p>
          <a:p>
            <a:pPr lvl="0"/>
            <a:endParaRPr lang="en-US" altLang="zh-CN" dirty="0">
              <a:solidFill>
                <a:srgbClr val="FFFFFF"/>
              </a:solidFill>
            </a:endParaRPr>
          </a:p>
          <a:p>
            <a:pPr lvl="0"/>
            <a:r>
              <a:rPr lang="en-US" altLang="zh-CN" dirty="0">
                <a:solidFill>
                  <a:srgbClr val="FFFFFF"/>
                </a:solidFill>
              </a:rPr>
              <a:t>      HTML&amp;CSS</a:t>
            </a:r>
            <a:br>
              <a:rPr lang="en-US" altLang="zh-CN" dirty="0">
                <a:solidFill>
                  <a:srgbClr val="FFFFFF"/>
                </a:solidFill>
              </a:rPr>
            </a:br>
            <a:endParaRPr lang="en-US" altLang="zh-CN" dirty="0">
              <a:solidFill>
                <a:srgbClr val="FFFFFF"/>
              </a:solidFill>
            </a:endParaRPr>
          </a:p>
          <a:p>
            <a:pPr algn="ctr"/>
            <a:r>
              <a:rPr lang="en-US" altLang="zh-CN" dirty="0"/>
              <a:t>Write the basic structure of the code &amp;</a:t>
            </a:r>
          </a:p>
          <a:p>
            <a:pPr algn="ctr"/>
            <a:r>
              <a:rPr lang="en-US" altLang="zh-CN" dirty="0"/>
              <a:t> Modify the style of the page</a:t>
            </a: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22" name="椭圆 45"/>
          <p:cNvSpPr/>
          <p:nvPr/>
        </p:nvSpPr>
        <p:spPr>
          <a:xfrm>
            <a:off x="3390346" y="1965611"/>
            <a:ext cx="755387" cy="733741"/>
          </a:xfrm>
          <a:custGeom>
            <a:avLst/>
            <a:gdLst>
              <a:gd name="connsiteX0" fmla="*/ 357006 w 608274"/>
              <a:gd name="connsiteY0" fmla="*/ 315793 h 590844"/>
              <a:gd name="connsiteX1" fmla="*/ 344664 w 608274"/>
              <a:gd name="connsiteY1" fmla="*/ 351821 h 590844"/>
              <a:gd name="connsiteX2" fmla="*/ 552405 w 608274"/>
              <a:gd name="connsiteY2" fmla="*/ 559238 h 590844"/>
              <a:gd name="connsiteX3" fmla="*/ 554572 w 608274"/>
              <a:gd name="connsiteY3" fmla="*/ 560178 h 590844"/>
              <a:gd name="connsiteX4" fmla="*/ 554666 w 608274"/>
              <a:gd name="connsiteY4" fmla="*/ 560178 h 590844"/>
              <a:gd name="connsiteX5" fmla="*/ 556928 w 608274"/>
              <a:gd name="connsiteY5" fmla="*/ 559238 h 590844"/>
              <a:gd name="connsiteX6" fmla="*/ 576618 w 608274"/>
              <a:gd name="connsiteY6" fmla="*/ 539578 h 590844"/>
              <a:gd name="connsiteX7" fmla="*/ 577560 w 608274"/>
              <a:gd name="connsiteY7" fmla="*/ 537320 h 590844"/>
              <a:gd name="connsiteX8" fmla="*/ 576618 w 608274"/>
              <a:gd name="connsiteY8" fmla="*/ 535063 h 590844"/>
              <a:gd name="connsiteX9" fmla="*/ 347019 w 608274"/>
              <a:gd name="connsiteY9" fmla="*/ 272617 h 590844"/>
              <a:gd name="connsiteX10" fmla="*/ 361339 w 608274"/>
              <a:gd name="connsiteY10" fmla="*/ 276756 h 590844"/>
              <a:gd name="connsiteX11" fmla="*/ 370572 w 608274"/>
              <a:gd name="connsiteY11" fmla="*/ 285974 h 590844"/>
              <a:gd name="connsiteX12" fmla="*/ 598287 w 608274"/>
              <a:gd name="connsiteY12" fmla="*/ 513333 h 590844"/>
              <a:gd name="connsiteX13" fmla="*/ 608274 w 608274"/>
              <a:gd name="connsiteY13" fmla="*/ 537320 h 590844"/>
              <a:gd name="connsiteX14" fmla="*/ 598287 w 608274"/>
              <a:gd name="connsiteY14" fmla="*/ 561213 h 590844"/>
              <a:gd name="connsiteX15" fmla="*/ 578691 w 608274"/>
              <a:gd name="connsiteY15" fmla="*/ 580873 h 590844"/>
              <a:gd name="connsiteX16" fmla="*/ 554666 w 608274"/>
              <a:gd name="connsiteY16" fmla="*/ 590844 h 590844"/>
              <a:gd name="connsiteX17" fmla="*/ 554572 w 608274"/>
              <a:gd name="connsiteY17" fmla="*/ 590844 h 590844"/>
              <a:gd name="connsiteX18" fmla="*/ 530736 w 608274"/>
              <a:gd name="connsiteY18" fmla="*/ 580873 h 590844"/>
              <a:gd name="connsiteX19" fmla="*/ 316211 w 608274"/>
              <a:gd name="connsiteY19" fmla="*/ 366683 h 590844"/>
              <a:gd name="connsiteX20" fmla="*/ 312442 w 608274"/>
              <a:gd name="connsiteY20" fmla="*/ 350880 h 590844"/>
              <a:gd name="connsiteX21" fmla="*/ 327328 w 608274"/>
              <a:gd name="connsiteY21" fmla="*/ 307610 h 590844"/>
              <a:gd name="connsiteX22" fmla="*/ 335902 w 608274"/>
              <a:gd name="connsiteY22" fmla="*/ 282588 h 590844"/>
              <a:gd name="connsiteX23" fmla="*/ 347019 w 608274"/>
              <a:gd name="connsiteY23" fmla="*/ 272617 h 590844"/>
              <a:gd name="connsiteX24" fmla="*/ 74870 w 608274"/>
              <a:gd name="connsiteY24" fmla="*/ 82350 h 590844"/>
              <a:gd name="connsiteX25" fmla="*/ 426850 w 608274"/>
              <a:gd name="connsiteY25" fmla="*/ 82350 h 590844"/>
              <a:gd name="connsiteX26" fmla="*/ 426850 w 608274"/>
              <a:gd name="connsiteY26" fmla="*/ 306027 h 590844"/>
              <a:gd name="connsiteX27" fmla="*/ 379461 w 608274"/>
              <a:gd name="connsiteY27" fmla="*/ 258714 h 590844"/>
              <a:gd name="connsiteX28" fmla="*/ 341210 w 608274"/>
              <a:gd name="connsiteY28" fmla="*/ 247709 h 590844"/>
              <a:gd name="connsiteX29" fmla="*/ 315867 w 608274"/>
              <a:gd name="connsiteY29" fmla="*/ 265957 h 590844"/>
              <a:gd name="connsiteX30" fmla="*/ 204507 w 608274"/>
              <a:gd name="connsiteY30" fmla="*/ 235763 h 590844"/>
              <a:gd name="connsiteX31" fmla="*/ 195274 w 608274"/>
              <a:gd name="connsiteY31" fmla="*/ 230590 h 590844"/>
              <a:gd name="connsiteX32" fmla="*/ 213740 w 608274"/>
              <a:gd name="connsiteY32" fmla="*/ 231154 h 590844"/>
              <a:gd name="connsiteX33" fmla="*/ 225517 w 608274"/>
              <a:gd name="connsiteY33" fmla="*/ 231719 h 590844"/>
              <a:gd name="connsiteX34" fmla="*/ 248599 w 608274"/>
              <a:gd name="connsiteY34" fmla="*/ 232377 h 590844"/>
              <a:gd name="connsiteX35" fmla="*/ 322085 w 608274"/>
              <a:gd name="connsiteY35" fmla="*/ 227674 h 590844"/>
              <a:gd name="connsiteX36" fmla="*/ 361749 w 608274"/>
              <a:gd name="connsiteY36" fmla="*/ 186852 h 590844"/>
              <a:gd name="connsiteX37" fmla="*/ 323216 w 608274"/>
              <a:gd name="connsiteY37" fmla="*/ 133049 h 590844"/>
              <a:gd name="connsiteX38" fmla="*/ 205167 w 608274"/>
              <a:gd name="connsiteY38" fmla="*/ 122514 h 590844"/>
              <a:gd name="connsiteX39" fmla="*/ 158248 w 608274"/>
              <a:gd name="connsiteY39" fmla="*/ 124395 h 590844"/>
              <a:gd name="connsiteX40" fmla="*/ 157683 w 608274"/>
              <a:gd name="connsiteY40" fmla="*/ 124395 h 590844"/>
              <a:gd name="connsiteX41" fmla="*/ 137239 w 608274"/>
              <a:gd name="connsiteY41" fmla="*/ 144336 h 590844"/>
              <a:gd name="connsiteX42" fmla="*/ 157212 w 608274"/>
              <a:gd name="connsiteY42" fmla="*/ 165312 h 590844"/>
              <a:gd name="connsiteX43" fmla="*/ 208087 w 608274"/>
              <a:gd name="connsiteY43" fmla="*/ 163336 h 590844"/>
              <a:gd name="connsiteX44" fmla="*/ 306634 w 608274"/>
              <a:gd name="connsiteY44" fmla="*/ 170485 h 590844"/>
              <a:gd name="connsiteX45" fmla="*/ 321049 w 608274"/>
              <a:gd name="connsiteY45" fmla="*/ 183465 h 590844"/>
              <a:gd name="connsiteX46" fmla="*/ 311251 w 608274"/>
              <a:gd name="connsiteY46" fmla="*/ 188263 h 590844"/>
              <a:gd name="connsiteX47" fmla="*/ 250200 w 608274"/>
              <a:gd name="connsiteY47" fmla="*/ 191461 h 590844"/>
              <a:gd name="connsiteX48" fmla="*/ 225517 w 608274"/>
              <a:gd name="connsiteY48" fmla="*/ 190896 h 590844"/>
              <a:gd name="connsiteX49" fmla="*/ 216755 w 608274"/>
              <a:gd name="connsiteY49" fmla="*/ 190426 h 590844"/>
              <a:gd name="connsiteX50" fmla="*/ 156929 w 608274"/>
              <a:gd name="connsiteY50" fmla="*/ 206040 h 590844"/>
              <a:gd name="connsiteX51" fmla="*/ 150335 w 608274"/>
              <a:gd name="connsiteY51" fmla="*/ 236516 h 590844"/>
              <a:gd name="connsiteX52" fmla="*/ 187078 w 608274"/>
              <a:gd name="connsiteY52" fmla="*/ 272823 h 590844"/>
              <a:gd name="connsiteX53" fmla="*/ 300887 w 608274"/>
              <a:gd name="connsiteY53" fmla="*/ 305839 h 590844"/>
              <a:gd name="connsiteX54" fmla="*/ 291277 w 608274"/>
              <a:gd name="connsiteY54" fmla="*/ 334057 h 590844"/>
              <a:gd name="connsiteX55" fmla="*/ 74870 w 608274"/>
              <a:gd name="connsiteY55" fmla="*/ 334057 h 590844"/>
              <a:gd name="connsiteX56" fmla="*/ 41731 w 608274"/>
              <a:gd name="connsiteY56" fmla="*/ 0 h 590844"/>
              <a:gd name="connsiteX57" fmla="*/ 459894 w 608274"/>
              <a:gd name="connsiteY57" fmla="*/ 0 h 590844"/>
              <a:gd name="connsiteX58" fmla="*/ 501720 w 608274"/>
              <a:gd name="connsiteY58" fmla="*/ 41669 h 590844"/>
              <a:gd name="connsiteX59" fmla="*/ 501720 w 608274"/>
              <a:gd name="connsiteY59" fmla="*/ 374737 h 590844"/>
              <a:gd name="connsiteX60" fmla="*/ 501155 w 608274"/>
              <a:gd name="connsiteY60" fmla="*/ 380193 h 590844"/>
              <a:gd name="connsiteX61" fmla="*/ 457539 w 608274"/>
              <a:gd name="connsiteY61" fmla="*/ 336643 h 590844"/>
              <a:gd name="connsiteX62" fmla="*/ 457539 w 608274"/>
              <a:gd name="connsiteY62" fmla="*/ 66971 h 590844"/>
              <a:gd name="connsiteX63" fmla="*/ 442184 w 608274"/>
              <a:gd name="connsiteY63" fmla="*/ 51639 h 590844"/>
              <a:gd name="connsiteX64" fmla="*/ 59536 w 608274"/>
              <a:gd name="connsiteY64" fmla="*/ 51639 h 590844"/>
              <a:gd name="connsiteX65" fmla="*/ 44181 w 608274"/>
              <a:gd name="connsiteY65" fmla="*/ 66971 h 590844"/>
              <a:gd name="connsiteX66" fmla="*/ 44181 w 608274"/>
              <a:gd name="connsiteY66" fmla="*/ 349341 h 590844"/>
              <a:gd name="connsiteX67" fmla="*/ 59536 w 608274"/>
              <a:gd name="connsiteY67" fmla="*/ 364673 h 590844"/>
              <a:gd name="connsiteX68" fmla="*/ 287128 w 608274"/>
              <a:gd name="connsiteY68" fmla="*/ 364673 h 590844"/>
              <a:gd name="connsiteX69" fmla="*/ 298055 w 608274"/>
              <a:gd name="connsiteY69" fmla="*/ 384708 h 590844"/>
              <a:gd name="connsiteX70" fmla="*/ 329801 w 608274"/>
              <a:gd name="connsiteY70" fmla="*/ 416406 h 590844"/>
              <a:gd name="connsiteX71" fmla="*/ 41731 w 608274"/>
              <a:gd name="connsiteY71" fmla="*/ 416406 h 590844"/>
              <a:gd name="connsiteX72" fmla="*/ 0 w 608274"/>
              <a:gd name="connsiteY72" fmla="*/ 374737 h 590844"/>
              <a:gd name="connsiteX73" fmla="*/ 0 w 608274"/>
              <a:gd name="connsiteY73" fmla="*/ 41669 h 590844"/>
              <a:gd name="connsiteX74" fmla="*/ 41731 w 608274"/>
              <a:gd name="connsiteY74" fmla="*/ 0 h 59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274" h="590844">
                <a:moveTo>
                  <a:pt x="357006" y="315793"/>
                </a:moveTo>
                <a:lnTo>
                  <a:pt x="344664" y="351821"/>
                </a:lnTo>
                <a:lnTo>
                  <a:pt x="552405" y="559238"/>
                </a:lnTo>
                <a:cubicBezTo>
                  <a:pt x="552971" y="559802"/>
                  <a:pt x="553818" y="560178"/>
                  <a:pt x="554572" y="560178"/>
                </a:cubicBezTo>
                <a:lnTo>
                  <a:pt x="554666" y="560178"/>
                </a:lnTo>
                <a:cubicBezTo>
                  <a:pt x="555514" y="560178"/>
                  <a:pt x="556362" y="559802"/>
                  <a:pt x="556928" y="559238"/>
                </a:cubicBezTo>
                <a:lnTo>
                  <a:pt x="576618" y="539578"/>
                </a:lnTo>
                <a:cubicBezTo>
                  <a:pt x="577372" y="538825"/>
                  <a:pt x="577560" y="537885"/>
                  <a:pt x="577560" y="537320"/>
                </a:cubicBezTo>
                <a:cubicBezTo>
                  <a:pt x="577560" y="536756"/>
                  <a:pt x="577372" y="535815"/>
                  <a:pt x="576618" y="535063"/>
                </a:cubicBezTo>
                <a:close/>
                <a:moveTo>
                  <a:pt x="347019" y="272617"/>
                </a:moveTo>
                <a:cubicBezTo>
                  <a:pt x="352106" y="271394"/>
                  <a:pt x="357571" y="272993"/>
                  <a:pt x="361339" y="276756"/>
                </a:cubicBezTo>
                <a:lnTo>
                  <a:pt x="370572" y="285974"/>
                </a:lnTo>
                <a:lnTo>
                  <a:pt x="598287" y="513333"/>
                </a:lnTo>
                <a:cubicBezTo>
                  <a:pt x="604694" y="519730"/>
                  <a:pt x="608274" y="528290"/>
                  <a:pt x="608274" y="537320"/>
                </a:cubicBezTo>
                <a:cubicBezTo>
                  <a:pt x="608274" y="546351"/>
                  <a:pt x="604694" y="554817"/>
                  <a:pt x="598287" y="561213"/>
                </a:cubicBezTo>
                <a:lnTo>
                  <a:pt x="578691" y="580873"/>
                </a:lnTo>
                <a:cubicBezTo>
                  <a:pt x="572284" y="587269"/>
                  <a:pt x="563805" y="590844"/>
                  <a:pt x="554666" y="590844"/>
                </a:cubicBezTo>
                <a:lnTo>
                  <a:pt x="554572" y="590844"/>
                </a:lnTo>
                <a:cubicBezTo>
                  <a:pt x="545622" y="590844"/>
                  <a:pt x="537143" y="587269"/>
                  <a:pt x="530736" y="580873"/>
                </a:cubicBezTo>
                <a:lnTo>
                  <a:pt x="316211" y="366683"/>
                </a:lnTo>
                <a:cubicBezTo>
                  <a:pt x="312066" y="362544"/>
                  <a:pt x="310558" y="356430"/>
                  <a:pt x="312442" y="350880"/>
                </a:cubicBezTo>
                <a:lnTo>
                  <a:pt x="327328" y="307610"/>
                </a:lnTo>
                <a:lnTo>
                  <a:pt x="335902" y="282588"/>
                </a:lnTo>
                <a:cubicBezTo>
                  <a:pt x="337598" y="277602"/>
                  <a:pt x="341837" y="273840"/>
                  <a:pt x="347019" y="272617"/>
                </a:cubicBezTo>
                <a:close/>
                <a:moveTo>
                  <a:pt x="74870" y="82350"/>
                </a:moveTo>
                <a:lnTo>
                  <a:pt x="426850" y="82350"/>
                </a:lnTo>
                <a:lnTo>
                  <a:pt x="426850" y="306027"/>
                </a:lnTo>
                <a:lnTo>
                  <a:pt x="379461" y="258714"/>
                </a:lnTo>
                <a:cubicBezTo>
                  <a:pt x="369474" y="248650"/>
                  <a:pt x="354966" y="244511"/>
                  <a:pt x="341210" y="247709"/>
                </a:cubicBezTo>
                <a:cubicBezTo>
                  <a:pt x="330564" y="250249"/>
                  <a:pt x="321520" y="256927"/>
                  <a:pt x="315867" y="265957"/>
                </a:cubicBezTo>
                <a:cubicBezTo>
                  <a:pt x="275073" y="263229"/>
                  <a:pt x="245113" y="254764"/>
                  <a:pt x="204507" y="235763"/>
                </a:cubicBezTo>
                <a:cubicBezTo>
                  <a:pt x="200550" y="233882"/>
                  <a:pt x="197535" y="232095"/>
                  <a:pt x="195274" y="230590"/>
                </a:cubicBezTo>
                <a:cubicBezTo>
                  <a:pt x="201398" y="230308"/>
                  <a:pt x="209500" y="230872"/>
                  <a:pt x="213740" y="231154"/>
                </a:cubicBezTo>
                <a:cubicBezTo>
                  <a:pt x="218262" y="231531"/>
                  <a:pt x="222313" y="231719"/>
                  <a:pt x="225517" y="231719"/>
                </a:cubicBezTo>
                <a:cubicBezTo>
                  <a:pt x="232959" y="231719"/>
                  <a:pt x="240779" y="232095"/>
                  <a:pt x="248599" y="232377"/>
                </a:cubicBezTo>
                <a:cubicBezTo>
                  <a:pt x="272812" y="233318"/>
                  <a:pt x="297966" y="234258"/>
                  <a:pt x="322085" y="227674"/>
                </a:cubicBezTo>
                <a:cubicBezTo>
                  <a:pt x="355813" y="218456"/>
                  <a:pt x="361089" y="196070"/>
                  <a:pt x="361749" y="186852"/>
                </a:cubicBezTo>
                <a:cubicBezTo>
                  <a:pt x="363351" y="165594"/>
                  <a:pt x="347900" y="143960"/>
                  <a:pt x="323216" y="133049"/>
                </a:cubicBezTo>
                <a:cubicBezTo>
                  <a:pt x="286190" y="116776"/>
                  <a:pt x="245019" y="119692"/>
                  <a:pt x="205167" y="122514"/>
                </a:cubicBezTo>
                <a:cubicBezTo>
                  <a:pt x="188585" y="123737"/>
                  <a:pt x="172851" y="124866"/>
                  <a:pt x="158248" y="124395"/>
                </a:cubicBezTo>
                <a:lnTo>
                  <a:pt x="157683" y="124395"/>
                </a:lnTo>
                <a:cubicBezTo>
                  <a:pt x="146660" y="124395"/>
                  <a:pt x="137522" y="133237"/>
                  <a:pt x="137239" y="144336"/>
                </a:cubicBezTo>
                <a:cubicBezTo>
                  <a:pt x="136956" y="155623"/>
                  <a:pt x="145907" y="165030"/>
                  <a:pt x="157212" y="165312"/>
                </a:cubicBezTo>
                <a:cubicBezTo>
                  <a:pt x="173699" y="165688"/>
                  <a:pt x="191223" y="164465"/>
                  <a:pt x="208087" y="163336"/>
                </a:cubicBezTo>
                <a:cubicBezTo>
                  <a:pt x="242946" y="160891"/>
                  <a:pt x="278935" y="158257"/>
                  <a:pt x="306634" y="170485"/>
                </a:cubicBezTo>
                <a:cubicBezTo>
                  <a:pt x="316809" y="174906"/>
                  <a:pt x="320955" y="181866"/>
                  <a:pt x="321049" y="183465"/>
                </a:cubicBezTo>
                <a:cubicBezTo>
                  <a:pt x="320672" y="184124"/>
                  <a:pt x="318034" y="186381"/>
                  <a:pt x="311251" y="188263"/>
                </a:cubicBezTo>
                <a:cubicBezTo>
                  <a:pt x="293256" y="193248"/>
                  <a:pt x="271398" y="192307"/>
                  <a:pt x="250200" y="191461"/>
                </a:cubicBezTo>
                <a:cubicBezTo>
                  <a:pt x="241815" y="191178"/>
                  <a:pt x="233525" y="190896"/>
                  <a:pt x="225517" y="190896"/>
                </a:cubicBezTo>
                <a:cubicBezTo>
                  <a:pt x="223067" y="190896"/>
                  <a:pt x="220052" y="190614"/>
                  <a:pt x="216755" y="190426"/>
                </a:cubicBezTo>
                <a:cubicBezTo>
                  <a:pt x="198477" y="189015"/>
                  <a:pt x="170873" y="187134"/>
                  <a:pt x="156929" y="206040"/>
                </a:cubicBezTo>
                <a:cubicBezTo>
                  <a:pt x="150052" y="215258"/>
                  <a:pt x="147697" y="226075"/>
                  <a:pt x="150335" y="236516"/>
                </a:cubicBezTo>
                <a:cubicBezTo>
                  <a:pt x="154857" y="254387"/>
                  <a:pt x="172851" y="266145"/>
                  <a:pt x="187078" y="272823"/>
                </a:cubicBezTo>
                <a:cubicBezTo>
                  <a:pt x="228437" y="292200"/>
                  <a:pt x="260752" y="301888"/>
                  <a:pt x="300887" y="305839"/>
                </a:cubicBezTo>
                <a:lnTo>
                  <a:pt x="291277" y="334057"/>
                </a:lnTo>
                <a:lnTo>
                  <a:pt x="74870" y="334057"/>
                </a:lnTo>
                <a:close/>
                <a:moveTo>
                  <a:pt x="41731" y="0"/>
                </a:moveTo>
                <a:lnTo>
                  <a:pt x="459894" y="0"/>
                </a:lnTo>
                <a:cubicBezTo>
                  <a:pt x="482974" y="0"/>
                  <a:pt x="501720" y="18624"/>
                  <a:pt x="501720" y="41669"/>
                </a:cubicBezTo>
                <a:lnTo>
                  <a:pt x="501720" y="374737"/>
                </a:lnTo>
                <a:cubicBezTo>
                  <a:pt x="501720" y="376618"/>
                  <a:pt x="501343" y="378311"/>
                  <a:pt x="501155" y="380193"/>
                </a:cubicBezTo>
                <a:lnTo>
                  <a:pt x="457539" y="336643"/>
                </a:lnTo>
                <a:lnTo>
                  <a:pt x="457539" y="66971"/>
                </a:lnTo>
                <a:cubicBezTo>
                  <a:pt x="457539" y="58506"/>
                  <a:pt x="450663" y="51639"/>
                  <a:pt x="442184" y="51639"/>
                </a:cubicBezTo>
                <a:lnTo>
                  <a:pt x="59536" y="51639"/>
                </a:lnTo>
                <a:cubicBezTo>
                  <a:pt x="51057" y="51639"/>
                  <a:pt x="44181" y="58506"/>
                  <a:pt x="44181" y="66971"/>
                </a:cubicBezTo>
                <a:lnTo>
                  <a:pt x="44181" y="349341"/>
                </a:lnTo>
                <a:cubicBezTo>
                  <a:pt x="44181" y="357806"/>
                  <a:pt x="51057" y="364673"/>
                  <a:pt x="59536" y="364673"/>
                </a:cubicBezTo>
                <a:lnTo>
                  <a:pt x="287128" y="364673"/>
                </a:lnTo>
                <a:cubicBezTo>
                  <a:pt x="288729" y="372198"/>
                  <a:pt x="292497" y="379158"/>
                  <a:pt x="298055" y="384708"/>
                </a:cubicBezTo>
                <a:lnTo>
                  <a:pt x="329801" y="416406"/>
                </a:lnTo>
                <a:lnTo>
                  <a:pt x="41731" y="416406"/>
                </a:lnTo>
                <a:cubicBezTo>
                  <a:pt x="18746" y="416406"/>
                  <a:pt x="0" y="397688"/>
                  <a:pt x="0" y="374737"/>
                </a:cubicBezTo>
                <a:lnTo>
                  <a:pt x="0" y="41669"/>
                </a:lnTo>
                <a:cubicBezTo>
                  <a:pt x="0" y="18624"/>
                  <a:pt x="18746" y="0"/>
                  <a:pt x="41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椭圆 13"/>
          <p:cNvSpPr/>
          <p:nvPr/>
        </p:nvSpPr>
        <p:spPr>
          <a:xfrm>
            <a:off x="880334" y="1940397"/>
            <a:ext cx="755387" cy="708526"/>
          </a:xfrm>
          <a:custGeom>
            <a:avLst/>
            <a:gdLst>
              <a:gd name="connsiteX0" fmla="*/ 258582 w 606298"/>
              <a:gd name="connsiteY0" fmla="*/ 455598 h 568686"/>
              <a:gd name="connsiteX1" fmla="*/ 303149 w 606298"/>
              <a:gd name="connsiteY1" fmla="*/ 490637 h 568686"/>
              <a:gd name="connsiteX2" fmla="*/ 347716 w 606298"/>
              <a:gd name="connsiteY2" fmla="*/ 455598 h 568686"/>
              <a:gd name="connsiteX3" fmla="*/ 311784 w 606298"/>
              <a:gd name="connsiteY3" fmla="*/ 456896 h 568686"/>
              <a:gd name="connsiteX4" fmla="*/ 294607 w 606298"/>
              <a:gd name="connsiteY4" fmla="*/ 456896 h 568686"/>
              <a:gd name="connsiteX5" fmla="*/ 258582 w 606298"/>
              <a:gd name="connsiteY5" fmla="*/ 455598 h 568686"/>
              <a:gd name="connsiteX6" fmla="*/ 482810 w 606298"/>
              <a:gd name="connsiteY6" fmla="*/ 426955 h 568686"/>
              <a:gd name="connsiteX7" fmla="*/ 402311 w 606298"/>
              <a:gd name="connsiteY7" fmla="*/ 449202 h 568686"/>
              <a:gd name="connsiteX8" fmla="*/ 391633 w 606298"/>
              <a:gd name="connsiteY8" fmla="*/ 460233 h 568686"/>
              <a:gd name="connsiteX9" fmla="*/ 333696 w 606298"/>
              <a:gd name="connsiteY9" fmla="*/ 510752 h 568686"/>
              <a:gd name="connsiteX10" fmla="*/ 407603 w 606298"/>
              <a:gd name="connsiteY10" fmla="*/ 533647 h 568686"/>
              <a:gd name="connsiteX11" fmla="*/ 445578 w 606298"/>
              <a:gd name="connsiteY11" fmla="*/ 523358 h 568686"/>
              <a:gd name="connsiteX12" fmla="*/ 482810 w 606298"/>
              <a:gd name="connsiteY12" fmla="*/ 426955 h 568686"/>
              <a:gd name="connsiteX13" fmla="*/ 123488 w 606298"/>
              <a:gd name="connsiteY13" fmla="*/ 426955 h 568686"/>
              <a:gd name="connsiteX14" fmla="*/ 160720 w 606298"/>
              <a:gd name="connsiteY14" fmla="*/ 523358 h 568686"/>
              <a:gd name="connsiteX15" fmla="*/ 198788 w 606298"/>
              <a:gd name="connsiteY15" fmla="*/ 533647 h 568686"/>
              <a:gd name="connsiteX16" fmla="*/ 272602 w 606298"/>
              <a:gd name="connsiteY16" fmla="*/ 510752 h 568686"/>
              <a:gd name="connsiteX17" fmla="*/ 214665 w 606298"/>
              <a:gd name="connsiteY17" fmla="*/ 460233 h 568686"/>
              <a:gd name="connsiteX18" fmla="*/ 204080 w 606298"/>
              <a:gd name="connsiteY18" fmla="*/ 449202 h 568686"/>
              <a:gd name="connsiteX19" fmla="*/ 123488 w 606298"/>
              <a:gd name="connsiteY19" fmla="*/ 426955 h 568686"/>
              <a:gd name="connsiteX20" fmla="*/ 469069 w 606298"/>
              <a:gd name="connsiteY20" fmla="*/ 346681 h 568686"/>
              <a:gd name="connsiteX21" fmla="*/ 450777 w 606298"/>
              <a:gd name="connsiteY21" fmla="*/ 374953 h 568686"/>
              <a:gd name="connsiteX22" fmla="*/ 449292 w 606298"/>
              <a:gd name="connsiteY22" fmla="*/ 377178 h 568686"/>
              <a:gd name="connsiteX23" fmla="*/ 425523 w 606298"/>
              <a:gd name="connsiteY23" fmla="*/ 409250 h 568686"/>
              <a:gd name="connsiteX24" fmla="*/ 479189 w 606298"/>
              <a:gd name="connsiteY24" fmla="*/ 391360 h 568686"/>
              <a:gd name="connsiteX25" fmla="*/ 469069 w 606298"/>
              <a:gd name="connsiteY25" fmla="*/ 346681 h 568686"/>
              <a:gd name="connsiteX26" fmla="*/ 137229 w 606298"/>
              <a:gd name="connsiteY26" fmla="*/ 346681 h 568686"/>
              <a:gd name="connsiteX27" fmla="*/ 127109 w 606298"/>
              <a:gd name="connsiteY27" fmla="*/ 391360 h 568686"/>
              <a:gd name="connsiteX28" fmla="*/ 180868 w 606298"/>
              <a:gd name="connsiteY28" fmla="*/ 409250 h 568686"/>
              <a:gd name="connsiteX29" fmla="*/ 157006 w 606298"/>
              <a:gd name="connsiteY29" fmla="*/ 377178 h 568686"/>
              <a:gd name="connsiteX30" fmla="*/ 155521 w 606298"/>
              <a:gd name="connsiteY30" fmla="*/ 375046 h 568686"/>
              <a:gd name="connsiteX31" fmla="*/ 137229 w 606298"/>
              <a:gd name="connsiteY31" fmla="*/ 346681 h 568686"/>
              <a:gd name="connsiteX32" fmla="*/ 303114 w 606298"/>
              <a:gd name="connsiteY32" fmla="*/ 237523 h 568686"/>
              <a:gd name="connsiteX33" fmla="*/ 350005 w 606298"/>
              <a:gd name="connsiteY33" fmla="*/ 284343 h 568686"/>
              <a:gd name="connsiteX34" fmla="*/ 303114 w 606298"/>
              <a:gd name="connsiteY34" fmla="*/ 331163 h 568686"/>
              <a:gd name="connsiteX35" fmla="*/ 256223 w 606298"/>
              <a:gd name="connsiteY35" fmla="*/ 284343 h 568686"/>
              <a:gd name="connsiteX36" fmla="*/ 303114 w 606298"/>
              <a:gd name="connsiteY36" fmla="*/ 237523 h 568686"/>
              <a:gd name="connsiteX37" fmla="*/ 517257 w 606298"/>
              <a:gd name="connsiteY37" fmla="*/ 210604 h 568686"/>
              <a:gd name="connsiteX38" fmla="*/ 516792 w 606298"/>
              <a:gd name="connsiteY38" fmla="*/ 213292 h 568686"/>
              <a:gd name="connsiteX39" fmla="*/ 490888 w 606298"/>
              <a:gd name="connsiteY39" fmla="*/ 303392 h 568686"/>
              <a:gd name="connsiteX40" fmla="*/ 511500 w 606298"/>
              <a:gd name="connsiteY40" fmla="*/ 374953 h 568686"/>
              <a:gd name="connsiteX41" fmla="*/ 572130 w 606298"/>
              <a:gd name="connsiteY41" fmla="*/ 290971 h 568686"/>
              <a:gd name="connsiteX42" fmla="*/ 517257 w 606298"/>
              <a:gd name="connsiteY42" fmla="*/ 210604 h 568686"/>
              <a:gd name="connsiteX43" fmla="*/ 89041 w 606298"/>
              <a:gd name="connsiteY43" fmla="*/ 210604 h 568686"/>
              <a:gd name="connsiteX44" fmla="*/ 34168 w 606298"/>
              <a:gd name="connsiteY44" fmla="*/ 290971 h 568686"/>
              <a:gd name="connsiteX45" fmla="*/ 94798 w 606298"/>
              <a:gd name="connsiteY45" fmla="*/ 374953 h 568686"/>
              <a:gd name="connsiteX46" fmla="*/ 115410 w 606298"/>
              <a:gd name="connsiteY46" fmla="*/ 303392 h 568686"/>
              <a:gd name="connsiteX47" fmla="*/ 89506 w 606298"/>
              <a:gd name="connsiteY47" fmla="*/ 213292 h 568686"/>
              <a:gd name="connsiteX48" fmla="*/ 419952 w 606298"/>
              <a:gd name="connsiteY48" fmla="*/ 171487 h 568686"/>
              <a:gd name="connsiteX49" fmla="*/ 438893 w 606298"/>
              <a:gd name="connsiteY49" fmla="*/ 199666 h 568686"/>
              <a:gd name="connsiteX50" fmla="*/ 470833 w 606298"/>
              <a:gd name="connsiteY50" fmla="*/ 256952 h 568686"/>
              <a:gd name="connsiteX51" fmla="*/ 484017 w 606298"/>
              <a:gd name="connsiteY51" fmla="*/ 200407 h 568686"/>
              <a:gd name="connsiteX52" fmla="*/ 484946 w 606298"/>
              <a:gd name="connsiteY52" fmla="*/ 193085 h 568686"/>
              <a:gd name="connsiteX53" fmla="*/ 419952 w 606298"/>
              <a:gd name="connsiteY53" fmla="*/ 171487 h 568686"/>
              <a:gd name="connsiteX54" fmla="*/ 186346 w 606298"/>
              <a:gd name="connsiteY54" fmla="*/ 171487 h 568686"/>
              <a:gd name="connsiteX55" fmla="*/ 121352 w 606298"/>
              <a:gd name="connsiteY55" fmla="*/ 193085 h 568686"/>
              <a:gd name="connsiteX56" fmla="*/ 122281 w 606298"/>
              <a:gd name="connsiteY56" fmla="*/ 200407 h 568686"/>
              <a:gd name="connsiteX57" fmla="*/ 135465 w 606298"/>
              <a:gd name="connsiteY57" fmla="*/ 256952 h 568686"/>
              <a:gd name="connsiteX58" fmla="*/ 167405 w 606298"/>
              <a:gd name="connsiteY58" fmla="*/ 199666 h 568686"/>
              <a:gd name="connsiteX59" fmla="*/ 186346 w 606298"/>
              <a:gd name="connsiteY59" fmla="*/ 171487 h 568686"/>
              <a:gd name="connsiteX60" fmla="*/ 303149 w 606298"/>
              <a:gd name="connsiteY60" fmla="*/ 159459 h 568686"/>
              <a:gd name="connsiteX61" fmla="*/ 236113 w 606298"/>
              <a:gd name="connsiteY61" fmla="*/ 162866 h 568686"/>
              <a:gd name="connsiteX62" fmla="*/ 196559 w 606298"/>
              <a:gd name="connsiteY62" fmla="*/ 218020 h 568686"/>
              <a:gd name="connsiteX63" fmla="*/ 153385 w 606298"/>
              <a:gd name="connsiteY63" fmla="*/ 301260 h 568686"/>
              <a:gd name="connsiteX64" fmla="*/ 184118 w 606298"/>
              <a:gd name="connsiteY64" fmla="*/ 356321 h 568686"/>
              <a:gd name="connsiteX65" fmla="*/ 222835 w 606298"/>
              <a:gd name="connsiteY65" fmla="*/ 406284 h 568686"/>
              <a:gd name="connsiteX66" fmla="*/ 227385 w 606298"/>
              <a:gd name="connsiteY66" fmla="*/ 411104 h 568686"/>
              <a:gd name="connsiteX67" fmla="*/ 234813 w 606298"/>
              <a:gd name="connsiteY67" fmla="*/ 419169 h 568686"/>
              <a:gd name="connsiteX68" fmla="*/ 294607 w 606298"/>
              <a:gd name="connsiteY68" fmla="*/ 422691 h 568686"/>
              <a:gd name="connsiteX69" fmla="*/ 311784 w 606298"/>
              <a:gd name="connsiteY69" fmla="*/ 422691 h 568686"/>
              <a:gd name="connsiteX70" fmla="*/ 371485 w 606298"/>
              <a:gd name="connsiteY70" fmla="*/ 419169 h 568686"/>
              <a:gd name="connsiteX71" fmla="*/ 378913 w 606298"/>
              <a:gd name="connsiteY71" fmla="*/ 411104 h 568686"/>
              <a:gd name="connsiteX72" fmla="*/ 383463 w 606298"/>
              <a:gd name="connsiteY72" fmla="*/ 406284 h 568686"/>
              <a:gd name="connsiteX73" fmla="*/ 422273 w 606298"/>
              <a:gd name="connsiteY73" fmla="*/ 356321 h 568686"/>
              <a:gd name="connsiteX74" fmla="*/ 452913 w 606298"/>
              <a:gd name="connsiteY74" fmla="*/ 301260 h 568686"/>
              <a:gd name="connsiteX75" fmla="*/ 409831 w 606298"/>
              <a:gd name="connsiteY75" fmla="*/ 218020 h 568686"/>
              <a:gd name="connsiteX76" fmla="*/ 370185 w 606298"/>
              <a:gd name="connsiteY76" fmla="*/ 162866 h 568686"/>
              <a:gd name="connsiteX77" fmla="*/ 303149 w 606298"/>
              <a:gd name="connsiteY77" fmla="*/ 159459 h 568686"/>
              <a:gd name="connsiteX78" fmla="*/ 303149 w 606298"/>
              <a:gd name="connsiteY78" fmla="*/ 95754 h 568686"/>
              <a:gd name="connsiteX79" fmla="*/ 269631 w 606298"/>
              <a:gd name="connsiteY79" fmla="*/ 125788 h 568686"/>
              <a:gd name="connsiteX80" fmla="*/ 336667 w 606298"/>
              <a:gd name="connsiteY80" fmla="*/ 125788 h 568686"/>
              <a:gd name="connsiteX81" fmla="*/ 303149 w 606298"/>
              <a:gd name="connsiteY81" fmla="*/ 95754 h 568686"/>
              <a:gd name="connsiteX82" fmla="*/ 413453 w 606298"/>
              <a:gd name="connsiteY82" fmla="*/ 34112 h 568686"/>
              <a:gd name="connsiteX83" fmla="*/ 326454 w 606298"/>
              <a:gd name="connsiteY83" fmla="*/ 70078 h 568686"/>
              <a:gd name="connsiteX84" fmla="*/ 388012 w 606298"/>
              <a:gd name="connsiteY84" fmla="*/ 130608 h 568686"/>
              <a:gd name="connsiteX85" fmla="*/ 490424 w 606298"/>
              <a:gd name="connsiteY85" fmla="*/ 158138 h 568686"/>
              <a:gd name="connsiteX86" fmla="*/ 490424 w 606298"/>
              <a:gd name="connsiteY86" fmla="*/ 156933 h 568686"/>
              <a:gd name="connsiteX87" fmla="*/ 453841 w 606298"/>
              <a:gd name="connsiteY87" fmla="*/ 45143 h 568686"/>
              <a:gd name="connsiteX88" fmla="*/ 413453 w 606298"/>
              <a:gd name="connsiteY88" fmla="*/ 34112 h 568686"/>
              <a:gd name="connsiteX89" fmla="*/ 192845 w 606298"/>
              <a:gd name="connsiteY89" fmla="*/ 34112 h 568686"/>
              <a:gd name="connsiteX90" fmla="*/ 152549 w 606298"/>
              <a:gd name="connsiteY90" fmla="*/ 45143 h 568686"/>
              <a:gd name="connsiteX91" fmla="*/ 115874 w 606298"/>
              <a:gd name="connsiteY91" fmla="*/ 156933 h 568686"/>
              <a:gd name="connsiteX92" fmla="*/ 115967 w 606298"/>
              <a:gd name="connsiteY92" fmla="*/ 158138 h 568686"/>
              <a:gd name="connsiteX93" fmla="*/ 218286 w 606298"/>
              <a:gd name="connsiteY93" fmla="*/ 130608 h 568686"/>
              <a:gd name="connsiteX94" fmla="*/ 279937 w 606298"/>
              <a:gd name="connsiteY94" fmla="*/ 70078 h 568686"/>
              <a:gd name="connsiteX95" fmla="*/ 192845 w 606298"/>
              <a:gd name="connsiteY95" fmla="*/ 34112 h 568686"/>
              <a:gd name="connsiteX96" fmla="*/ 192845 w 606298"/>
              <a:gd name="connsiteY96" fmla="*/ 0 h 568686"/>
              <a:gd name="connsiteX97" fmla="*/ 303149 w 606298"/>
              <a:gd name="connsiteY97" fmla="*/ 44494 h 568686"/>
              <a:gd name="connsiteX98" fmla="*/ 413453 w 606298"/>
              <a:gd name="connsiteY98" fmla="*/ 0 h 568686"/>
              <a:gd name="connsiteX99" fmla="*/ 472411 w 606298"/>
              <a:gd name="connsiteY99" fmla="*/ 16500 h 568686"/>
              <a:gd name="connsiteX100" fmla="*/ 515214 w 606298"/>
              <a:gd name="connsiteY100" fmla="*/ 78050 h 568686"/>
              <a:gd name="connsiteX101" fmla="*/ 524127 w 606298"/>
              <a:gd name="connsiteY101" fmla="*/ 167964 h 568686"/>
              <a:gd name="connsiteX102" fmla="*/ 524127 w 606298"/>
              <a:gd name="connsiteY102" fmla="*/ 174824 h 568686"/>
              <a:gd name="connsiteX103" fmla="*/ 606298 w 606298"/>
              <a:gd name="connsiteY103" fmla="*/ 290971 h 568686"/>
              <a:gd name="connsiteX104" fmla="*/ 516607 w 606298"/>
              <a:gd name="connsiteY104" fmla="*/ 411382 h 568686"/>
              <a:gd name="connsiteX105" fmla="*/ 516792 w 606298"/>
              <a:gd name="connsiteY105" fmla="*/ 413792 h 568686"/>
              <a:gd name="connsiteX106" fmla="*/ 464519 w 606298"/>
              <a:gd name="connsiteY106" fmla="*/ 553299 h 568686"/>
              <a:gd name="connsiteX107" fmla="*/ 408903 w 606298"/>
              <a:gd name="connsiteY107" fmla="*/ 568686 h 568686"/>
              <a:gd name="connsiteX108" fmla="*/ 303149 w 606298"/>
              <a:gd name="connsiteY108" fmla="*/ 532628 h 568686"/>
              <a:gd name="connsiteX109" fmla="*/ 197395 w 606298"/>
              <a:gd name="connsiteY109" fmla="*/ 568686 h 568686"/>
              <a:gd name="connsiteX110" fmla="*/ 141779 w 606298"/>
              <a:gd name="connsiteY110" fmla="*/ 553299 h 568686"/>
              <a:gd name="connsiteX111" fmla="*/ 89506 w 606298"/>
              <a:gd name="connsiteY111" fmla="*/ 413700 h 568686"/>
              <a:gd name="connsiteX112" fmla="*/ 89784 w 606298"/>
              <a:gd name="connsiteY112" fmla="*/ 411382 h 568686"/>
              <a:gd name="connsiteX113" fmla="*/ 0 w 606298"/>
              <a:gd name="connsiteY113" fmla="*/ 290971 h 568686"/>
              <a:gd name="connsiteX114" fmla="*/ 82171 w 606298"/>
              <a:gd name="connsiteY114" fmla="*/ 174824 h 568686"/>
              <a:gd name="connsiteX115" fmla="*/ 82171 w 606298"/>
              <a:gd name="connsiteY115" fmla="*/ 167964 h 568686"/>
              <a:gd name="connsiteX116" fmla="*/ 91084 w 606298"/>
              <a:gd name="connsiteY116" fmla="*/ 78050 h 568686"/>
              <a:gd name="connsiteX117" fmla="*/ 133887 w 606298"/>
              <a:gd name="connsiteY117" fmla="*/ 16500 h 568686"/>
              <a:gd name="connsiteX118" fmla="*/ 192845 w 606298"/>
              <a:gd name="connsiteY118" fmla="*/ 0 h 5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06298" h="568686">
                <a:moveTo>
                  <a:pt x="258582" y="455598"/>
                </a:moveTo>
                <a:cubicBezTo>
                  <a:pt x="273159" y="469039"/>
                  <a:pt x="288200" y="480811"/>
                  <a:pt x="303149" y="490637"/>
                </a:cubicBezTo>
                <a:cubicBezTo>
                  <a:pt x="318190" y="480811"/>
                  <a:pt x="333139" y="469039"/>
                  <a:pt x="347716" y="455598"/>
                </a:cubicBezTo>
                <a:cubicBezTo>
                  <a:pt x="335274" y="456432"/>
                  <a:pt x="323483" y="456896"/>
                  <a:pt x="311784" y="456896"/>
                </a:cubicBezTo>
                <a:lnTo>
                  <a:pt x="294607" y="456896"/>
                </a:lnTo>
                <a:cubicBezTo>
                  <a:pt x="282908" y="456896"/>
                  <a:pt x="271024" y="456432"/>
                  <a:pt x="258582" y="455598"/>
                </a:cubicBezTo>
                <a:close/>
                <a:moveTo>
                  <a:pt x="482810" y="426955"/>
                </a:moveTo>
                <a:cubicBezTo>
                  <a:pt x="458020" y="436688"/>
                  <a:pt x="431001" y="444104"/>
                  <a:pt x="402311" y="449202"/>
                </a:cubicBezTo>
                <a:lnTo>
                  <a:pt x="391633" y="460233"/>
                </a:lnTo>
                <a:cubicBezTo>
                  <a:pt x="373249" y="479421"/>
                  <a:pt x="353751" y="496384"/>
                  <a:pt x="333696" y="510752"/>
                </a:cubicBezTo>
                <a:cubicBezTo>
                  <a:pt x="360436" y="525768"/>
                  <a:pt x="385877" y="533647"/>
                  <a:pt x="407603" y="533647"/>
                </a:cubicBezTo>
                <a:cubicBezTo>
                  <a:pt x="421995" y="533647"/>
                  <a:pt x="434808" y="530218"/>
                  <a:pt x="445578" y="523358"/>
                </a:cubicBezTo>
                <a:cubicBezTo>
                  <a:pt x="470833" y="507507"/>
                  <a:pt x="484017" y="473303"/>
                  <a:pt x="482810" y="426955"/>
                </a:cubicBezTo>
                <a:close/>
                <a:moveTo>
                  <a:pt x="123488" y="426955"/>
                </a:moveTo>
                <a:cubicBezTo>
                  <a:pt x="122281" y="473303"/>
                  <a:pt x="135465" y="507507"/>
                  <a:pt x="160720" y="523358"/>
                </a:cubicBezTo>
                <a:cubicBezTo>
                  <a:pt x="171490" y="530218"/>
                  <a:pt x="184303" y="533647"/>
                  <a:pt x="198788" y="533647"/>
                </a:cubicBezTo>
                <a:cubicBezTo>
                  <a:pt x="220421" y="533647"/>
                  <a:pt x="245862" y="525768"/>
                  <a:pt x="272602" y="510752"/>
                </a:cubicBezTo>
                <a:cubicBezTo>
                  <a:pt x="252547" y="496384"/>
                  <a:pt x="233142" y="479421"/>
                  <a:pt x="214665" y="460233"/>
                </a:cubicBezTo>
                <a:lnTo>
                  <a:pt x="204080" y="449202"/>
                </a:lnTo>
                <a:cubicBezTo>
                  <a:pt x="175297" y="444104"/>
                  <a:pt x="148278" y="436688"/>
                  <a:pt x="123488" y="426955"/>
                </a:cubicBezTo>
                <a:close/>
                <a:moveTo>
                  <a:pt x="469069" y="346681"/>
                </a:moveTo>
                <a:cubicBezTo>
                  <a:pt x="463591" y="356043"/>
                  <a:pt x="457555" y="365313"/>
                  <a:pt x="450777" y="374953"/>
                </a:cubicBezTo>
                <a:lnTo>
                  <a:pt x="449292" y="377178"/>
                </a:lnTo>
                <a:cubicBezTo>
                  <a:pt x="437686" y="393770"/>
                  <a:pt x="434529" y="398405"/>
                  <a:pt x="425523" y="409250"/>
                </a:cubicBezTo>
                <a:cubicBezTo>
                  <a:pt x="444464" y="404523"/>
                  <a:pt x="462476" y="398497"/>
                  <a:pt x="479189" y="391360"/>
                </a:cubicBezTo>
                <a:cubicBezTo>
                  <a:pt x="476961" y="376992"/>
                  <a:pt x="473525" y="361976"/>
                  <a:pt x="469069" y="346681"/>
                </a:cubicBezTo>
                <a:close/>
                <a:moveTo>
                  <a:pt x="137229" y="346681"/>
                </a:moveTo>
                <a:cubicBezTo>
                  <a:pt x="132773" y="361976"/>
                  <a:pt x="129337" y="376992"/>
                  <a:pt x="127109" y="391360"/>
                </a:cubicBezTo>
                <a:cubicBezTo>
                  <a:pt x="143822" y="398497"/>
                  <a:pt x="161834" y="404523"/>
                  <a:pt x="180868" y="409250"/>
                </a:cubicBezTo>
                <a:cubicBezTo>
                  <a:pt x="171769" y="398312"/>
                  <a:pt x="168426" y="393492"/>
                  <a:pt x="157006" y="377178"/>
                </a:cubicBezTo>
                <a:lnTo>
                  <a:pt x="155521" y="375046"/>
                </a:lnTo>
                <a:cubicBezTo>
                  <a:pt x="148743" y="365313"/>
                  <a:pt x="142800" y="356043"/>
                  <a:pt x="137229" y="346681"/>
                </a:cubicBezTo>
                <a:close/>
                <a:moveTo>
                  <a:pt x="303114" y="237523"/>
                </a:moveTo>
                <a:cubicBezTo>
                  <a:pt x="329011" y="237523"/>
                  <a:pt x="350005" y="258485"/>
                  <a:pt x="350005" y="284343"/>
                </a:cubicBezTo>
                <a:cubicBezTo>
                  <a:pt x="350005" y="310201"/>
                  <a:pt x="329011" y="331163"/>
                  <a:pt x="303114" y="331163"/>
                </a:cubicBezTo>
                <a:cubicBezTo>
                  <a:pt x="277217" y="331163"/>
                  <a:pt x="256223" y="310201"/>
                  <a:pt x="256223" y="284343"/>
                </a:cubicBezTo>
                <a:cubicBezTo>
                  <a:pt x="256223" y="258485"/>
                  <a:pt x="277217" y="237523"/>
                  <a:pt x="303114" y="237523"/>
                </a:cubicBezTo>
                <a:close/>
                <a:moveTo>
                  <a:pt x="517257" y="210604"/>
                </a:moveTo>
                <a:lnTo>
                  <a:pt x="516792" y="213292"/>
                </a:lnTo>
                <a:cubicBezTo>
                  <a:pt x="511593" y="245550"/>
                  <a:pt x="503144" y="275027"/>
                  <a:pt x="490888" y="303392"/>
                </a:cubicBezTo>
                <a:cubicBezTo>
                  <a:pt x="500173" y="327771"/>
                  <a:pt x="507043" y="351872"/>
                  <a:pt x="511500" y="374953"/>
                </a:cubicBezTo>
                <a:cubicBezTo>
                  <a:pt x="550682" y="351223"/>
                  <a:pt x="572130" y="321560"/>
                  <a:pt x="572130" y="290971"/>
                </a:cubicBezTo>
                <a:cubicBezTo>
                  <a:pt x="572130" y="262143"/>
                  <a:pt x="552725" y="233778"/>
                  <a:pt x="517257" y="210604"/>
                </a:cubicBezTo>
                <a:close/>
                <a:moveTo>
                  <a:pt x="89041" y="210604"/>
                </a:moveTo>
                <a:cubicBezTo>
                  <a:pt x="53573" y="233778"/>
                  <a:pt x="34168" y="262143"/>
                  <a:pt x="34168" y="290971"/>
                </a:cubicBezTo>
                <a:cubicBezTo>
                  <a:pt x="34168" y="321560"/>
                  <a:pt x="55616" y="351223"/>
                  <a:pt x="94798" y="374953"/>
                </a:cubicBezTo>
                <a:cubicBezTo>
                  <a:pt x="99255" y="351872"/>
                  <a:pt x="106218" y="327771"/>
                  <a:pt x="115410" y="303392"/>
                </a:cubicBezTo>
                <a:cubicBezTo>
                  <a:pt x="103247" y="275027"/>
                  <a:pt x="94705" y="245550"/>
                  <a:pt x="89506" y="213292"/>
                </a:cubicBezTo>
                <a:close/>
                <a:moveTo>
                  <a:pt x="419952" y="171487"/>
                </a:moveTo>
                <a:cubicBezTo>
                  <a:pt x="426451" y="180571"/>
                  <a:pt x="432765" y="190026"/>
                  <a:pt x="438893" y="199666"/>
                </a:cubicBezTo>
                <a:cubicBezTo>
                  <a:pt x="450777" y="218576"/>
                  <a:pt x="461548" y="237856"/>
                  <a:pt x="470833" y="256952"/>
                </a:cubicBezTo>
                <a:cubicBezTo>
                  <a:pt x="477146" y="237949"/>
                  <a:pt x="481510" y="219410"/>
                  <a:pt x="484017" y="200407"/>
                </a:cubicBezTo>
                <a:lnTo>
                  <a:pt x="484946" y="193085"/>
                </a:lnTo>
                <a:cubicBezTo>
                  <a:pt x="465633" y="184278"/>
                  <a:pt x="443814" y="177048"/>
                  <a:pt x="419952" y="171487"/>
                </a:cubicBezTo>
                <a:close/>
                <a:moveTo>
                  <a:pt x="186346" y="171487"/>
                </a:moveTo>
                <a:cubicBezTo>
                  <a:pt x="162577" y="177048"/>
                  <a:pt x="140758" y="184278"/>
                  <a:pt x="121352" y="193085"/>
                </a:cubicBezTo>
                <a:lnTo>
                  <a:pt x="122281" y="200407"/>
                </a:lnTo>
                <a:cubicBezTo>
                  <a:pt x="124881" y="219410"/>
                  <a:pt x="129152" y="237949"/>
                  <a:pt x="135465" y="256952"/>
                </a:cubicBezTo>
                <a:cubicBezTo>
                  <a:pt x="144750" y="237856"/>
                  <a:pt x="155521" y="218576"/>
                  <a:pt x="167405" y="199666"/>
                </a:cubicBezTo>
                <a:cubicBezTo>
                  <a:pt x="173533" y="190026"/>
                  <a:pt x="179847" y="180571"/>
                  <a:pt x="186346" y="171487"/>
                </a:cubicBezTo>
                <a:close/>
                <a:moveTo>
                  <a:pt x="303149" y="159459"/>
                </a:moveTo>
                <a:cubicBezTo>
                  <a:pt x="279473" y="159459"/>
                  <a:pt x="255797" y="160595"/>
                  <a:pt x="236113" y="162866"/>
                </a:cubicBezTo>
                <a:cubicBezTo>
                  <a:pt x="222000" y="180200"/>
                  <a:pt x="208630" y="198739"/>
                  <a:pt x="196559" y="218020"/>
                </a:cubicBezTo>
                <a:cubicBezTo>
                  <a:pt x="179754" y="244438"/>
                  <a:pt x="165270" y="272432"/>
                  <a:pt x="153385" y="301260"/>
                </a:cubicBezTo>
                <a:cubicBezTo>
                  <a:pt x="162020" y="318965"/>
                  <a:pt x="172047" y="337040"/>
                  <a:pt x="184118" y="356321"/>
                </a:cubicBezTo>
                <a:cubicBezTo>
                  <a:pt x="199809" y="381534"/>
                  <a:pt x="207980" y="390340"/>
                  <a:pt x="222835" y="406284"/>
                </a:cubicBezTo>
                <a:cubicBezTo>
                  <a:pt x="224321" y="407767"/>
                  <a:pt x="225807" y="409436"/>
                  <a:pt x="227385" y="411104"/>
                </a:cubicBezTo>
                <a:lnTo>
                  <a:pt x="234813" y="419169"/>
                </a:lnTo>
                <a:cubicBezTo>
                  <a:pt x="254218" y="421486"/>
                  <a:pt x="274273" y="422691"/>
                  <a:pt x="294607" y="422691"/>
                </a:cubicBezTo>
                <a:lnTo>
                  <a:pt x="311784" y="422691"/>
                </a:lnTo>
                <a:cubicBezTo>
                  <a:pt x="332025" y="422691"/>
                  <a:pt x="352080" y="421486"/>
                  <a:pt x="371485" y="419169"/>
                </a:cubicBezTo>
                <a:lnTo>
                  <a:pt x="378913" y="411104"/>
                </a:lnTo>
                <a:cubicBezTo>
                  <a:pt x="380491" y="409436"/>
                  <a:pt x="382070" y="407767"/>
                  <a:pt x="383463" y="406284"/>
                </a:cubicBezTo>
                <a:cubicBezTo>
                  <a:pt x="398318" y="390340"/>
                  <a:pt x="406489" y="381534"/>
                  <a:pt x="422273" y="356321"/>
                </a:cubicBezTo>
                <a:cubicBezTo>
                  <a:pt x="434343" y="337040"/>
                  <a:pt x="444371" y="318965"/>
                  <a:pt x="452913" y="301260"/>
                </a:cubicBezTo>
                <a:cubicBezTo>
                  <a:pt x="441028" y="272432"/>
                  <a:pt x="426544" y="244438"/>
                  <a:pt x="409831" y="218020"/>
                </a:cubicBezTo>
                <a:cubicBezTo>
                  <a:pt x="397668" y="198739"/>
                  <a:pt x="384391" y="180200"/>
                  <a:pt x="370185" y="162866"/>
                </a:cubicBezTo>
                <a:cubicBezTo>
                  <a:pt x="350502" y="160595"/>
                  <a:pt x="326825" y="159459"/>
                  <a:pt x="303149" y="159459"/>
                </a:cubicBezTo>
                <a:close/>
                <a:moveTo>
                  <a:pt x="303149" y="95754"/>
                </a:moveTo>
                <a:cubicBezTo>
                  <a:pt x="291729" y="104931"/>
                  <a:pt x="280494" y="115035"/>
                  <a:pt x="269631" y="125788"/>
                </a:cubicBezTo>
                <a:cubicBezTo>
                  <a:pt x="288758" y="124861"/>
                  <a:pt x="317540" y="124861"/>
                  <a:pt x="336667" y="125788"/>
                </a:cubicBezTo>
                <a:cubicBezTo>
                  <a:pt x="325897" y="115035"/>
                  <a:pt x="314662" y="104931"/>
                  <a:pt x="303149" y="95754"/>
                </a:cubicBezTo>
                <a:close/>
                <a:moveTo>
                  <a:pt x="413453" y="34112"/>
                </a:moveTo>
                <a:cubicBezTo>
                  <a:pt x="388941" y="34112"/>
                  <a:pt x="359693" y="46162"/>
                  <a:pt x="326454" y="70078"/>
                </a:cubicBezTo>
                <a:cubicBezTo>
                  <a:pt x="347530" y="87226"/>
                  <a:pt x="368235" y="107619"/>
                  <a:pt x="388012" y="130608"/>
                </a:cubicBezTo>
                <a:cubicBezTo>
                  <a:pt x="425801" y="136077"/>
                  <a:pt x="460155" y="145346"/>
                  <a:pt x="490424" y="158138"/>
                </a:cubicBezTo>
                <a:lnTo>
                  <a:pt x="490424" y="156933"/>
                </a:lnTo>
                <a:cubicBezTo>
                  <a:pt x="493023" y="105117"/>
                  <a:pt x="478632" y="61179"/>
                  <a:pt x="453841" y="45143"/>
                </a:cubicBezTo>
                <a:cubicBezTo>
                  <a:pt x="442607" y="37820"/>
                  <a:pt x="428958" y="34112"/>
                  <a:pt x="413453" y="34112"/>
                </a:cubicBezTo>
                <a:close/>
                <a:moveTo>
                  <a:pt x="192845" y="34112"/>
                </a:moveTo>
                <a:cubicBezTo>
                  <a:pt x="177340" y="34112"/>
                  <a:pt x="163784" y="37820"/>
                  <a:pt x="152549" y="45143"/>
                </a:cubicBezTo>
                <a:cubicBezTo>
                  <a:pt x="127759" y="61179"/>
                  <a:pt x="113368" y="105117"/>
                  <a:pt x="115874" y="156933"/>
                </a:cubicBezTo>
                <a:lnTo>
                  <a:pt x="115967" y="158138"/>
                </a:lnTo>
                <a:cubicBezTo>
                  <a:pt x="146143" y="145346"/>
                  <a:pt x="180497" y="136077"/>
                  <a:pt x="218286" y="130608"/>
                </a:cubicBezTo>
                <a:cubicBezTo>
                  <a:pt x="238062" y="107619"/>
                  <a:pt x="258768" y="87226"/>
                  <a:pt x="279937" y="70078"/>
                </a:cubicBezTo>
                <a:cubicBezTo>
                  <a:pt x="246697" y="46162"/>
                  <a:pt x="217450" y="34112"/>
                  <a:pt x="192845" y="34112"/>
                </a:cubicBezTo>
                <a:close/>
                <a:moveTo>
                  <a:pt x="192845" y="0"/>
                </a:moveTo>
                <a:cubicBezTo>
                  <a:pt x="225342" y="0"/>
                  <a:pt x="262482" y="14924"/>
                  <a:pt x="303149" y="44494"/>
                </a:cubicBezTo>
                <a:cubicBezTo>
                  <a:pt x="343816" y="14924"/>
                  <a:pt x="380956" y="0"/>
                  <a:pt x="413453" y="0"/>
                </a:cubicBezTo>
                <a:cubicBezTo>
                  <a:pt x="435643" y="0"/>
                  <a:pt x="455513" y="5562"/>
                  <a:pt x="472411" y="16500"/>
                </a:cubicBezTo>
                <a:cubicBezTo>
                  <a:pt x="491445" y="28828"/>
                  <a:pt x="506208" y="50148"/>
                  <a:pt x="515214" y="78050"/>
                </a:cubicBezTo>
                <a:cubicBezTo>
                  <a:pt x="523756" y="104468"/>
                  <a:pt x="526820" y="135613"/>
                  <a:pt x="524127" y="167964"/>
                </a:cubicBezTo>
                <a:lnTo>
                  <a:pt x="524127" y="174824"/>
                </a:lnTo>
                <a:cubicBezTo>
                  <a:pt x="577144" y="205506"/>
                  <a:pt x="606298" y="246662"/>
                  <a:pt x="606298" y="290971"/>
                </a:cubicBezTo>
                <a:cubicBezTo>
                  <a:pt x="606298" y="337597"/>
                  <a:pt x="574451" y="380236"/>
                  <a:pt x="516607" y="411382"/>
                </a:cubicBezTo>
                <a:cubicBezTo>
                  <a:pt x="516700" y="412216"/>
                  <a:pt x="516792" y="412958"/>
                  <a:pt x="516792" y="413792"/>
                </a:cubicBezTo>
                <a:cubicBezTo>
                  <a:pt x="521528" y="479513"/>
                  <a:pt x="503051" y="529105"/>
                  <a:pt x="464519" y="553299"/>
                </a:cubicBezTo>
                <a:cubicBezTo>
                  <a:pt x="448363" y="563495"/>
                  <a:pt x="429701" y="568686"/>
                  <a:pt x="408903" y="568686"/>
                </a:cubicBezTo>
                <a:cubicBezTo>
                  <a:pt x="376870" y="568686"/>
                  <a:pt x="340381" y="556172"/>
                  <a:pt x="303149" y="532628"/>
                </a:cubicBezTo>
                <a:cubicBezTo>
                  <a:pt x="266010" y="556172"/>
                  <a:pt x="229428" y="568686"/>
                  <a:pt x="197395" y="568686"/>
                </a:cubicBezTo>
                <a:cubicBezTo>
                  <a:pt x="176690" y="568686"/>
                  <a:pt x="157935" y="563495"/>
                  <a:pt x="141779" y="553299"/>
                </a:cubicBezTo>
                <a:cubicBezTo>
                  <a:pt x="103340" y="529105"/>
                  <a:pt x="84770" y="479513"/>
                  <a:pt x="89506" y="413700"/>
                </a:cubicBezTo>
                <a:cubicBezTo>
                  <a:pt x="89598" y="412958"/>
                  <a:pt x="89691" y="412124"/>
                  <a:pt x="89784" y="411382"/>
                </a:cubicBezTo>
                <a:cubicBezTo>
                  <a:pt x="31847" y="380236"/>
                  <a:pt x="0" y="337597"/>
                  <a:pt x="0" y="290971"/>
                </a:cubicBezTo>
                <a:cubicBezTo>
                  <a:pt x="0" y="246662"/>
                  <a:pt x="29154" y="205506"/>
                  <a:pt x="82171" y="174824"/>
                </a:cubicBezTo>
                <a:lnTo>
                  <a:pt x="82171" y="167964"/>
                </a:lnTo>
                <a:cubicBezTo>
                  <a:pt x="79478" y="135613"/>
                  <a:pt x="82542" y="104468"/>
                  <a:pt x="91084" y="78050"/>
                </a:cubicBezTo>
                <a:cubicBezTo>
                  <a:pt x="100090" y="50148"/>
                  <a:pt x="114946" y="28828"/>
                  <a:pt x="133887" y="16500"/>
                </a:cubicBezTo>
                <a:cubicBezTo>
                  <a:pt x="150785" y="5562"/>
                  <a:pt x="170655" y="0"/>
                  <a:pt x="192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 36">
            <a:extLst>
              <a:ext uri="{FF2B5EF4-FFF2-40B4-BE49-F238E27FC236}">
                <a16:creationId xmlns:a16="http://schemas.microsoft.com/office/drawing/2014/main" id="{5F0EAF39-6729-45BB-871F-5A0CB7AB6E25}"/>
              </a:ext>
            </a:extLst>
          </p:cNvPr>
          <p:cNvSpPr/>
          <p:nvPr/>
        </p:nvSpPr>
        <p:spPr>
          <a:xfrm>
            <a:off x="9845473" y="1616465"/>
            <a:ext cx="2212965" cy="4515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en-US" altLang="zh-CN" dirty="0"/>
              <a:t>An open source platform for code integration</a:t>
            </a:r>
          </a:p>
        </p:txBody>
      </p:sp>
      <p:sp>
        <p:nvSpPr>
          <p:cNvPr id="12" name="椭圆 45">
            <a:extLst>
              <a:ext uri="{FF2B5EF4-FFF2-40B4-BE49-F238E27FC236}">
                <a16:creationId xmlns:a16="http://schemas.microsoft.com/office/drawing/2014/main" id="{AE885679-4A0C-4621-8857-E43ED9D64BD0}"/>
              </a:ext>
            </a:extLst>
          </p:cNvPr>
          <p:cNvSpPr/>
          <p:nvPr/>
        </p:nvSpPr>
        <p:spPr>
          <a:xfrm>
            <a:off x="10609547" y="1994819"/>
            <a:ext cx="755387" cy="733741"/>
          </a:xfrm>
          <a:custGeom>
            <a:avLst/>
            <a:gdLst>
              <a:gd name="connsiteX0" fmla="*/ 357006 w 608274"/>
              <a:gd name="connsiteY0" fmla="*/ 315793 h 590844"/>
              <a:gd name="connsiteX1" fmla="*/ 344664 w 608274"/>
              <a:gd name="connsiteY1" fmla="*/ 351821 h 590844"/>
              <a:gd name="connsiteX2" fmla="*/ 552405 w 608274"/>
              <a:gd name="connsiteY2" fmla="*/ 559238 h 590844"/>
              <a:gd name="connsiteX3" fmla="*/ 554572 w 608274"/>
              <a:gd name="connsiteY3" fmla="*/ 560178 h 590844"/>
              <a:gd name="connsiteX4" fmla="*/ 554666 w 608274"/>
              <a:gd name="connsiteY4" fmla="*/ 560178 h 590844"/>
              <a:gd name="connsiteX5" fmla="*/ 556928 w 608274"/>
              <a:gd name="connsiteY5" fmla="*/ 559238 h 590844"/>
              <a:gd name="connsiteX6" fmla="*/ 576618 w 608274"/>
              <a:gd name="connsiteY6" fmla="*/ 539578 h 590844"/>
              <a:gd name="connsiteX7" fmla="*/ 577560 w 608274"/>
              <a:gd name="connsiteY7" fmla="*/ 537320 h 590844"/>
              <a:gd name="connsiteX8" fmla="*/ 576618 w 608274"/>
              <a:gd name="connsiteY8" fmla="*/ 535063 h 590844"/>
              <a:gd name="connsiteX9" fmla="*/ 347019 w 608274"/>
              <a:gd name="connsiteY9" fmla="*/ 272617 h 590844"/>
              <a:gd name="connsiteX10" fmla="*/ 361339 w 608274"/>
              <a:gd name="connsiteY10" fmla="*/ 276756 h 590844"/>
              <a:gd name="connsiteX11" fmla="*/ 370572 w 608274"/>
              <a:gd name="connsiteY11" fmla="*/ 285974 h 590844"/>
              <a:gd name="connsiteX12" fmla="*/ 598287 w 608274"/>
              <a:gd name="connsiteY12" fmla="*/ 513333 h 590844"/>
              <a:gd name="connsiteX13" fmla="*/ 608274 w 608274"/>
              <a:gd name="connsiteY13" fmla="*/ 537320 h 590844"/>
              <a:gd name="connsiteX14" fmla="*/ 598287 w 608274"/>
              <a:gd name="connsiteY14" fmla="*/ 561213 h 590844"/>
              <a:gd name="connsiteX15" fmla="*/ 578691 w 608274"/>
              <a:gd name="connsiteY15" fmla="*/ 580873 h 590844"/>
              <a:gd name="connsiteX16" fmla="*/ 554666 w 608274"/>
              <a:gd name="connsiteY16" fmla="*/ 590844 h 590844"/>
              <a:gd name="connsiteX17" fmla="*/ 554572 w 608274"/>
              <a:gd name="connsiteY17" fmla="*/ 590844 h 590844"/>
              <a:gd name="connsiteX18" fmla="*/ 530736 w 608274"/>
              <a:gd name="connsiteY18" fmla="*/ 580873 h 590844"/>
              <a:gd name="connsiteX19" fmla="*/ 316211 w 608274"/>
              <a:gd name="connsiteY19" fmla="*/ 366683 h 590844"/>
              <a:gd name="connsiteX20" fmla="*/ 312442 w 608274"/>
              <a:gd name="connsiteY20" fmla="*/ 350880 h 590844"/>
              <a:gd name="connsiteX21" fmla="*/ 327328 w 608274"/>
              <a:gd name="connsiteY21" fmla="*/ 307610 h 590844"/>
              <a:gd name="connsiteX22" fmla="*/ 335902 w 608274"/>
              <a:gd name="connsiteY22" fmla="*/ 282588 h 590844"/>
              <a:gd name="connsiteX23" fmla="*/ 347019 w 608274"/>
              <a:gd name="connsiteY23" fmla="*/ 272617 h 590844"/>
              <a:gd name="connsiteX24" fmla="*/ 74870 w 608274"/>
              <a:gd name="connsiteY24" fmla="*/ 82350 h 590844"/>
              <a:gd name="connsiteX25" fmla="*/ 426850 w 608274"/>
              <a:gd name="connsiteY25" fmla="*/ 82350 h 590844"/>
              <a:gd name="connsiteX26" fmla="*/ 426850 w 608274"/>
              <a:gd name="connsiteY26" fmla="*/ 306027 h 590844"/>
              <a:gd name="connsiteX27" fmla="*/ 379461 w 608274"/>
              <a:gd name="connsiteY27" fmla="*/ 258714 h 590844"/>
              <a:gd name="connsiteX28" fmla="*/ 341210 w 608274"/>
              <a:gd name="connsiteY28" fmla="*/ 247709 h 590844"/>
              <a:gd name="connsiteX29" fmla="*/ 315867 w 608274"/>
              <a:gd name="connsiteY29" fmla="*/ 265957 h 590844"/>
              <a:gd name="connsiteX30" fmla="*/ 204507 w 608274"/>
              <a:gd name="connsiteY30" fmla="*/ 235763 h 590844"/>
              <a:gd name="connsiteX31" fmla="*/ 195274 w 608274"/>
              <a:gd name="connsiteY31" fmla="*/ 230590 h 590844"/>
              <a:gd name="connsiteX32" fmla="*/ 213740 w 608274"/>
              <a:gd name="connsiteY32" fmla="*/ 231154 h 590844"/>
              <a:gd name="connsiteX33" fmla="*/ 225517 w 608274"/>
              <a:gd name="connsiteY33" fmla="*/ 231719 h 590844"/>
              <a:gd name="connsiteX34" fmla="*/ 248599 w 608274"/>
              <a:gd name="connsiteY34" fmla="*/ 232377 h 590844"/>
              <a:gd name="connsiteX35" fmla="*/ 322085 w 608274"/>
              <a:gd name="connsiteY35" fmla="*/ 227674 h 590844"/>
              <a:gd name="connsiteX36" fmla="*/ 361749 w 608274"/>
              <a:gd name="connsiteY36" fmla="*/ 186852 h 590844"/>
              <a:gd name="connsiteX37" fmla="*/ 323216 w 608274"/>
              <a:gd name="connsiteY37" fmla="*/ 133049 h 590844"/>
              <a:gd name="connsiteX38" fmla="*/ 205167 w 608274"/>
              <a:gd name="connsiteY38" fmla="*/ 122514 h 590844"/>
              <a:gd name="connsiteX39" fmla="*/ 158248 w 608274"/>
              <a:gd name="connsiteY39" fmla="*/ 124395 h 590844"/>
              <a:gd name="connsiteX40" fmla="*/ 157683 w 608274"/>
              <a:gd name="connsiteY40" fmla="*/ 124395 h 590844"/>
              <a:gd name="connsiteX41" fmla="*/ 137239 w 608274"/>
              <a:gd name="connsiteY41" fmla="*/ 144336 h 590844"/>
              <a:gd name="connsiteX42" fmla="*/ 157212 w 608274"/>
              <a:gd name="connsiteY42" fmla="*/ 165312 h 590844"/>
              <a:gd name="connsiteX43" fmla="*/ 208087 w 608274"/>
              <a:gd name="connsiteY43" fmla="*/ 163336 h 590844"/>
              <a:gd name="connsiteX44" fmla="*/ 306634 w 608274"/>
              <a:gd name="connsiteY44" fmla="*/ 170485 h 590844"/>
              <a:gd name="connsiteX45" fmla="*/ 321049 w 608274"/>
              <a:gd name="connsiteY45" fmla="*/ 183465 h 590844"/>
              <a:gd name="connsiteX46" fmla="*/ 311251 w 608274"/>
              <a:gd name="connsiteY46" fmla="*/ 188263 h 590844"/>
              <a:gd name="connsiteX47" fmla="*/ 250200 w 608274"/>
              <a:gd name="connsiteY47" fmla="*/ 191461 h 590844"/>
              <a:gd name="connsiteX48" fmla="*/ 225517 w 608274"/>
              <a:gd name="connsiteY48" fmla="*/ 190896 h 590844"/>
              <a:gd name="connsiteX49" fmla="*/ 216755 w 608274"/>
              <a:gd name="connsiteY49" fmla="*/ 190426 h 590844"/>
              <a:gd name="connsiteX50" fmla="*/ 156929 w 608274"/>
              <a:gd name="connsiteY50" fmla="*/ 206040 h 590844"/>
              <a:gd name="connsiteX51" fmla="*/ 150335 w 608274"/>
              <a:gd name="connsiteY51" fmla="*/ 236516 h 590844"/>
              <a:gd name="connsiteX52" fmla="*/ 187078 w 608274"/>
              <a:gd name="connsiteY52" fmla="*/ 272823 h 590844"/>
              <a:gd name="connsiteX53" fmla="*/ 300887 w 608274"/>
              <a:gd name="connsiteY53" fmla="*/ 305839 h 590844"/>
              <a:gd name="connsiteX54" fmla="*/ 291277 w 608274"/>
              <a:gd name="connsiteY54" fmla="*/ 334057 h 590844"/>
              <a:gd name="connsiteX55" fmla="*/ 74870 w 608274"/>
              <a:gd name="connsiteY55" fmla="*/ 334057 h 590844"/>
              <a:gd name="connsiteX56" fmla="*/ 41731 w 608274"/>
              <a:gd name="connsiteY56" fmla="*/ 0 h 590844"/>
              <a:gd name="connsiteX57" fmla="*/ 459894 w 608274"/>
              <a:gd name="connsiteY57" fmla="*/ 0 h 590844"/>
              <a:gd name="connsiteX58" fmla="*/ 501720 w 608274"/>
              <a:gd name="connsiteY58" fmla="*/ 41669 h 590844"/>
              <a:gd name="connsiteX59" fmla="*/ 501720 w 608274"/>
              <a:gd name="connsiteY59" fmla="*/ 374737 h 590844"/>
              <a:gd name="connsiteX60" fmla="*/ 501155 w 608274"/>
              <a:gd name="connsiteY60" fmla="*/ 380193 h 590844"/>
              <a:gd name="connsiteX61" fmla="*/ 457539 w 608274"/>
              <a:gd name="connsiteY61" fmla="*/ 336643 h 590844"/>
              <a:gd name="connsiteX62" fmla="*/ 457539 w 608274"/>
              <a:gd name="connsiteY62" fmla="*/ 66971 h 590844"/>
              <a:gd name="connsiteX63" fmla="*/ 442184 w 608274"/>
              <a:gd name="connsiteY63" fmla="*/ 51639 h 590844"/>
              <a:gd name="connsiteX64" fmla="*/ 59536 w 608274"/>
              <a:gd name="connsiteY64" fmla="*/ 51639 h 590844"/>
              <a:gd name="connsiteX65" fmla="*/ 44181 w 608274"/>
              <a:gd name="connsiteY65" fmla="*/ 66971 h 590844"/>
              <a:gd name="connsiteX66" fmla="*/ 44181 w 608274"/>
              <a:gd name="connsiteY66" fmla="*/ 349341 h 590844"/>
              <a:gd name="connsiteX67" fmla="*/ 59536 w 608274"/>
              <a:gd name="connsiteY67" fmla="*/ 364673 h 590844"/>
              <a:gd name="connsiteX68" fmla="*/ 287128 w 608274"/>
              <a:gd name="connsiteY68" fmla="*/ 364673 h 590844"/>
              <a:gd name="connsiteX69" fmla="*/ 298055 w 608274"/>
              <a:gd name="connsiteY69" fmla="*/ 384708 h 590844"/>
              <a:gd name="connsiteX70" fmla="*/ 329801 w 608274"/>
              <a:gd name="connsiteY70" fmla="*/ 416406 h 590844"/>
              <a:gd name="connsiteX71" fmla="*/ 41731 w 608274"/>
              <a:gd name="connsiteY71" fmla="*/ 416406 h 590844"/>
              <a:gd name="connsiteX72" fmla="*/ 0 w 608274"/>
              <a:gd name="connsiteY72" fmla="*/ 374737 h 590844"/>
              <a:gd name="connsiteX73" fmla="*/ 0 w 608274"/>
              <a:gd name="connsiteY73" fmla="*/ 41669 h 590844"/>
              <a:gd name="connsiteX74" fmla="*/ 41731 w 608274"/>
              <a:gd name="connsiteY74" fmla="*/ 0 h 59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274" h="590844">
                <a:moveTo>
                  <a:pt x="357006" y="315793"/>
                </a:moveTo>
                <a:lnTo>
                  <a:pt x="344664" y="351821"/>
                </a:lnTo>
                <a:lnTo>
                  <a:pt x="552405" y="559238"/>
                </a:lnTo>
                <a:cubicBezTo>
                  <a:pt x="552971" y="559802"/>
                  <a:pt x="553818" y="560178"/>
                  <a:pt x="554572" y="560178"/>
                </a:cubicBezTo>
                <a:lnTo>
                  <a:pt x="554666" y="560178"/>
                </a:lnTo>
                <a:cubicBezTo>
                  <a:pt x="555514" y="560178"/>
                  <a:pt x="556362" y="559802"/>
                  <a:pt x="556928" y="559238"/>
                </a:cubicBezTo>
                <a:lnTo>
                  <a:pt x="576618" y="539578"/>
                </a:lnTo>
                <a:cubicBezTo>
                  <a:pt x="577372" y="538825"/>
                  <a:pt x="577560" y="537885"/>
                  <a:pt x="577560" y="537320"/>
                </a:cubicBezTo>
                <a:cubicBezTo>
                  <a:pt x="577560" y="536756"/>
                  <a:pt x="577372" y="535815"/>
                  <a:pt x="576618" y="535063"/>
                </a:cubicBezTo>
                <a:close/>
                <a:moveTo>
                  <a:pt x="347019" y="272617"/>
                </a:moveTo>
                <a:cubicBezTo>
                  <a:pt x="352106" y="271394"/>
                  <a:pt x="357571" y="272993"/>
                  <a:pt x="361339" y="276756"/>
                </a:cubicBezTo>
                <a:lnTo>
                  <a:pt x="370572" y="285974"/>
                </a:lnTo>
                <a:lnTo>
                  <a:pt x="598287" y="513333"/>
                </a:lnTo>
                <a:cubicBezTo>
                  <a:pt x="604694" y="519730"/>
                  <a:pt x="608274" y="528290"/>
                  <a:pt x="608274" y="537320"/>
                </a:cubicBezTo>
                <a:cubicBezTo>
                  <a:pt x="608274" y="546351"/>
                  <a:pt x="604694" y="554817"/>
                  <a:pt x="598287" y="561213"/>
                </a:cubicBezTo>
                <a:lnTo>
                  <a:pt x="578691" y="580873"/>
                </a:lnTo>
                <a:cubicBezTo>
                  <a:pt x="572284" y="587269"/>
                  <a:pt x="563805" y="590844"/>
                  <a:pt x="554666" y="590844"/>
                </a:cubicBezTo>
                <a:lnTo>
                  <a:pt x="554572" y="590844"/>
                </a:lnTo>
                <a:cubicBezTo>
                  <a:pt x="545622" y="590844"/>
                  <a:pt x="537143" y="587269"/>
                  <a:pt x="530736" y="580873"/>
                </a:cubicBezTo>
                <a:lnTo>
                  <a:pt x="316211" y="366683"/>
                </a:lnTo>
                <a:cubicBezTo>
                  <a:pt x="312066" y="362544"/>
                  <a:pt x="310558" y="356430"/>
                  <a:pt x="312442" y="350880"/>
                </a:cubicBezTo>
                <a:lnTo>
                  <a:pt x="327328" y="307610"/>
                </a:lnTo>
                <a:lnTo>
                  <a:pt x="335902" y="282588"/>
                </a:lnTo>
                <a:cubicBezTo>
                  <a:pt x="337598" y="277602"/>
                  <a:pt x="341837" y="273840"/>
                  <a:pt x="347019" y="272617"/>
                </a:cubicBezTo>
                <a:close/>
                <a:moveTo>
                  <a:pt x="74870" y="82350"/>
                </a:moveTo>
                <a:lnTo>
                  <a:pt x="426850" y="82350"/>
                </a:lnTo>
                <a:lnTo>
                  <a:pt x="426850" y="306027"/>
                </a:lnTo>
                <a:lnTo>
                  <a:pt x="379461" y="258714"/>
                </a:lnTo>
                <a:cubicBezTo>
                  <a:pt x="369474" y="248650"/>
                  <a:pt x="354966" y="244511"/>
                  <a:pt x="341210" y="247709"/>
                </a:cubicBezTo>
                <a:cubicBezTo>
                  <a:pt x="330564" y="250249"/>
                  <a:pt x="321520" y="256927"/>
                  <a:pt x="315867" y="265957"/>
                </a:cubicBezTo>
                <a:cubicBezTo>
                  <a:pt x="275073" y="263229"/>
                  <a:pt x="245113" y="254764"/>
                  <a:pt x="204507" y="235763"/>
                </a:cubicBezTo>
                <a:cubicBezTo>
                  <a:pt x="200550" y="233882"/>
                  <a:pt x="197535" y="232095"/>
                  <a:pt x="195274" y="230590"/>
                </a:cubicBezTo>
                <a:cubicBezTo>
                  <a:pt x="201398" y="230308"/>
                  <a:pt x="209500" y="230872"/>
                  <a:pt x="213740" y="231154"/>
                </a:cubicBezTo>
                <a:cubicBezTo>
                  <a:pt x="218262" y="231531"/>
                  <a:pt x="222313" y="231719"/>
                  <a:pt x="225517" y="231719"/>
                </a:cubicBezTo>
                <a:cubicBezTo>
                  <a:pt x="232959" y="231719"/>
                  <a:pt x="240779" y="232095"/>
                  <a:pt x="248599" y="232377"/>
                </a:cubicBezTo>
                <a:cubicBezTo>
                  <a:pt x="272812" y="233318"/>
                  <a:pt x="297966" y="234258"/>
                  <a:pt x="322085" y="227674"/>
                </a:cubicBezTo>
                <a:cubicBezTo>
                  <a:pt x="355813" y="218456"/>
                  <a:pt x="361089" y="196070"/>
                  <a:pt x="361749" y="186852"/>
                </a:cubicBezTo>
                <a:cubicBezTo>
                  <a:pt x="363351" y="165594"/>
                  <a:pt x="347900" y="143960"/>
                  <a:pt x="323216" y="133049"/>
                </a:cubicBezTo>
                <a:cubicBezTo>
                  <a:pt x="286190" y="116776"/>
                  <a:pt x="245019" y="119692"/>
                  <a:pt x="205167" y="122514"/>
                </a:cubicBezTo>
                <a:cubicBezTo>
                  <a:pt x="188585" y="123737"/>
                  <a:pt x="172851" y="124866"/>
                  <a:pt x="158248" y="124395"/>
                </a:cubicBezTo>
                <a:lnTo>
                  <a:pt x="157683" y="124395"/>
                </a:lnTo>
                <a:cubicBezTo>
                  <a:pt x="146660" y="124395"/>
                  <a:pt x="137522" y="133237"/>
                  <a:pt x="137239" y="144336"/>
                </a:cubicBezTo>
                <a:cubicBezTo>
                  <a:pt x="136956" y="155623"/>
                  <a:pt x="145907" y="165030"/>
                  <a:pt x="157212" y="165312"/>
                </a:cubicBezTo>
                <a:cubicBezTo>
                  <a:pt x="173699" y="165688"/>
                  <a:pt x="191223" y="164465"/>
                  <a:pt x="208087" y="163336"/>
                </a:cubicBezTo>
                <a:cubicBezTo>
                  <a:pt x="242946" y="160891"/>
                  <a:pt x="278935" y="158257"/>
                  <a:pt x="306634" y="170485"/>
                </a:cubicBezTo>
                <a:cubicBezTo>
                  <a:pt x="316809" y="174906"/>
                  <a:pt x="320955" y="181866"/>
                  <a:pt x="321049" y="183465"/>
                </a:cubicBezTo>
                <a:cubicBezTo>
                  <a:pt x="320672" y="184124"/>
                  <a:pt x="318034" y="186381"/>
                  <a:pt x="311251" y="188263"/>
                </a:cubicBezTo>
                <a:cubicBezTo>
                  <a:pt x="293256" y="193248"/>
                  <a:pt x="271398" y="192307"/>
                  <a:pt x="250200" y="191461"/>
                </a:cubicBezTo>
                <a:cubicBezTo>
                  <a:pt x="241815" y="191178"/>
                  <a:pt x="233525" y="190896"/>
                  <a:pt x="225517" y="190896"/>
                </a:cubicBezTo>
                <a:cubicBezTo>
                  <a:pt x="223067" y="190896"/>
                  <a:pt x="220052" y="190614"/>
                  <a:pt x="216755" y="190426"/>
                </a:cubicBezTo>
                <a:cubicBezTo>
                  <a:pt x="198477" y="189015"/>
                  <a:pt x="170873" y="187134"/>
                  <a:pt x="156929" y="206040"/>
                </a:cubicBezTo>
                <a:cubicBezTo>
                  <a:pt x="150052" y="215258"/>
                  <a:pt x="147697" y="226075"/>
                  <a:pt x="150335" y="236516"/>
                </a:cubicBezTo>
                <a:cubicBezTo>
                  <a:pt x="154857" y="254387"/>
                  <a:pt x="172851" y="266145"/>
                  <a:pt x="187078" y="272823"/>
                </a:cubicBezTo>
                <a:cubicBezTo>
                  <a:pt x="228437" y="292200"/>
                  <a:pt x="260752" y="301888"/>
                  <a:pt x="300887" y="305839"/>
                </a:cubicBezTo>
                <a:lnTo>
                  <a:pt x="291277" y="334057"/>
                </a:lnTo>
                <a:lnTo>
                  <a:pt x="74870" y="334057"/>
                </a:lnTo>
                <a:close/>
                <a:moveTo>
                  <a:pt x="41731" y="0"/>
                </a:moveTo>
                <a:lnTo>
                  <a:pt x="459894" y="0"/>
                </a:lnTo>
                <a:cubicBezTo>
                  <a:pt x="482974" y="0"/>
                  <a:pt x="501720" y="18624"/>
                  <a:pt x="501720" y="41669"/>
                </a:cubicBezTo>
                <a:lnTo>
                  <a:pt x="501720" y="374737"/>
                </a:lnTo>
                <a:cubicBezTo>
                  <a:pt x="501720" y="376618"/>
                  <a:pt x="501343" y="378311"/>
                  <a:pt x="501155" y="380193"/>
                </a:cubicBezTo>
                <a:lnTo>
                  <a:pt x="457539" y="336643"/>
                </a:lnTo>
                <a:lnTo>
                  <a:pt x="457539" y="66971"/>
                </a:lnTo>
                <a:cubicBezTo>
                  <a:pt x="457539" y="58506"/>
                  <a:pt x="450663" y="51639"/>
                  <a:pt x="442184" y="51639"/>
                </a:cubicBezTo>
                <a:lnTo>
                  <a:pt x="59536" y="51639"/>
                </a:lnTo>
                <a:cubicBezTo>
                  <a:pt x="51057" y="51639"/>
                  <a:pt x="44181" y="58506"/>
                  <a:pt x="44181" y="66971"/>
                </a:cubicBezTo>
                <a:lnTo>
                  <a:pt x="44181" y="349341"/>
                </a:lnTo>
                <a:cubicBezTo>
                  <a:pt x="44181" y="357806"/>
                  <a:pt x="51057" y="364673"/>
                  <a:pt x="59536" y="364673"/>
                </a:cubicBezTo>
                <a:lnTo>
                  <a:pt x="287128" y="364673"/>
                </a:lnTo>
                <a:cubicBezTo>
                  <a:pt x="288729" y="372198"/>
                  <a:pt x="292497" y="379158"/>
                  <a:pt x="298055" y="384708"/>
                </a:cubicBezTo>
                <a:lnTo>
                  <a:pt x="329801" y="416406"/>
                </a:lnTo>
                <a:lnTo>
                  <a:pt x="41731" y="416406"/>
                </a:lnTo>
                <a:cubicBezTo>
                  <a:pt x="18746" y="416406"/>
                  <a:pt x="0" y="397688"/>
                  <a:pt x="0" y="374737"/>
                </a:cubicBezTo>
                <a:lnTo>
                  <a:pt x="0" y="41669"/>
                </a:lnTo>
                <a:cubicBezTo>
                  <a:pt x="0" y="18624"/>
                  <a:pt x="18746" y="0"/>
                  <a:pt x="41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47607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8153373-87D3-4AAC-ABD9-55A3BBC4516E}"/>
              </a:ext>
            </a:extLst>
          </p:cNvPr>
          <p:cNvGrpSpPr/>
          <p:nvPr/>
        </p:nvGrpSpPr>
        <p:grpSpPr>
          <a:xfrm>
            <a:off x="859566" y="1554855"/>
            <a:ext cx="3243295" cy="5023042"/>
            <a:chOff x="1435102" y="1903702"/>
            <a:chExt cx="3151186" cy="5023042"/>
          </a:xfrm>
        </p:grpSpPr>
        <p:sp>
          <p:nvSpPr>
            <p:cNvPr id="5" name="Arrow: Pentagon 2">
              <a:extLst>
                <a:ext uri="{FF2B5EF4-FFF2-40B4-BE49-F238E27FC236}">
                  <a16:creationId xmlns:a16="http://schemas.microsoft.com/office/drawing/2014/main" id="{AE426E97-A5B1-4BC0-9C74-456C72D49A28}"/>
                </a:ext>
              </a:extLst>
            </p:cNvPr>
            <p:cNvSpPr/>
            <p:nvPr/>
          </p:nvSpPr>
          <p:spPr>
            <a:xfrm rot="5400000">
              <a:off x="1776446" y="1562359"/>
              <a:ext cx="2468498" cy="3151185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5BE7DF97-3FC6-4C3B-9AB2-A194A8EA83E8}"/>
                </a:ext>
              </a:extLst>
            </p:cNvPr>
            <p:cNvSpPr/>
            <p:nvPr/>
          </p:nvSpPr>
          <p:spPr>
            <a:xfrm>
              <a:off x="1435102" y="1903702"/>
              <a:ext cx="3151186" cy="4954298"/>
            </a:xfrm>
            <a:prstGeom prst="rect">
              <a:avLst/>
            </a:prstGeom>
            <a:ln w="31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1F983FB-011F-467D-A1E1-DE3EDF19C057}"/>
                </a:ext>
              </a:extLst>
            </p:cNvPr>
            <p:cNvSpPr/>
            <p:nvPr/>
          </p:nvSpPr>
          <p:spPr>
            <a:xfrm>
              <a:off x="1546828" y="4372199"/>
              <a:ext cx="2908939" cy="2554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dirty="0"/>
                <a:t>* Administrators can view the personal information of all employees, sort by each type of information, and view administrator information.</a:t>
              </a:r>
            </a:p>
            <a:p>
              <a:r>
                <a:rPr lang="en-US" altLang="zh-CN" sz="1600" dirty="0"/>
                <a:t>* Administrators also can view the information and application status of all the fake bars.</a:t>
              </a:r>
            </a:p>
            <a:p>
              <a:r>
                <a:rPr lang="en-US" altLang="zh-CN" sz="1600" dirty="0"/>
                <a:t>* Administrators can modify employees information.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4F63C9-B35F-4AF7-A419-E6895264FB5C}"/>
                </a:ext>
              </a:extLst>
            </p:cNvPr>
            <p:cNvSpPr/>
            <p:nvPr/>
          </p:nvSpPr>
          <p:spPr>
            <a:xfrm>
              <a:off x="1714230" y="2121896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Admin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7DFE3CA-E1CA-4064-B762-7230B90584D6}"/>
              </a:ext>
            </a:extLst>
          </p:cNvPr>
          <p:cNvGrpSpPr/>
          <p:nvPr/>
        </p:nvGrpSpPr>
        <p:grpSpPr>
          <a:xfrm>
            <a:off x="4424917" y="1591720"/>
            <a:ext cx="3118883" cy="4949312"/>
            <a:chOff x="4695885" y="1903702"/>
            <a:chExt cx="2800231" cy="3800313"/>
          </a:xfrm>
        </p:grpSpPr>
        <p:sp>
          <p:nvSpPr>
            <p:cNvPr id="7" name="Arrow: Pentagon 7">
              <a:extLst>
                <a:ext uri="{FF2B5EF4-FFF2-40B4-BE49-F238E27FC236}">
                  <a16:creationId xmlns:a16="http://schemas.microsoft.com/office/drawing/2014/main" id="{D744D063-D6D8-499A-95FF-1AAF15761078}"/>
                </a:ext>
              </a:extLst>
            </p:cNvPr>
            <p:cNvSpPr/>
            <p:nvPr/>
          </p:nvSpPr>
          <p:spPr>
            <a:xfrm rot="5400000">
              <a:off x="5178766" y="1420821"/>
              <a:ext cx="1834469" cy="2800231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C091D1B-0D6C-4942-AF29-080F18FE4969}"/>
                </a:ext>
              </a:extLst>
            </p:cNvPr>
            <p:cNvSpPr/>
            <p:nvPr/>
          </p:nvSpPr>
          <p:spPr>
            <a:xfrm>
              <a:off x="4695885" y="1903702"/>
              <a:ext cx="2800231" cy="3800313"/>
            </a:xfrm>
            <a:prstGeom prst="rect">
              <a:avLst/>
            </a:prstGeom>
            <a:ln w="31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8FAE88E-3B1E-4B72-8FE2-CC2C520627F0}"/>
                </a:ext>
              </a:extLst>
            </p:cNvPr>
            <p:cNvSpPr/>
            <p:nvPr/>
          </p:nvSpPr>
          <p:spPr>
            <a:xfrm>
              <a:off x="4975011" y="2121896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Manager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3EABEEF-A8D8-4C3B-9F82-D177013FCDF9}"/>
                </a:ext>
              </a:extLst>
            </p:cNvPr>
            <p:cNvSpPr/>
            <p:nvPr/>
          </p:nvSpPr>
          <p:spPr>
            <a:xfrm>
              <a:off x="4777210" y="3738170"/>
              <a:ext cx="2718906" cy="189060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Managers can view the application and approve or reject the employee's leave slip.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Manager can modify personal information.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Manager can view the names and departments of all staff members who are on leave, sort by name or department, and view all leave information for each employee.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71B6D6-9464-4CF3-AF68-B66693C8F4FF}"/>
              </a:ext>
            </a:extLst>
          </p:cNvPr>
          <p:cNvGrpSpPr/>
          <p:nvPr/>
        </p:nvGrpSpPr>
        <p:grpSpPr>
          <a:xfrm>
            <a:off x="7956668" y="1591720"/>
            <a:ext cx="2800231" cy="4949312"/>
            <a:chOff x="7956669" y="1903702"/>
            <a:chExt cx="2800231" cy="3800313"/>
          </a:xfrm>
        </p:grpSpPr>
        <p:sp>
          <p:nvSpPr>
            <p:cNvPr id="9" name="Arrow: Pentagon 12">
              <a:extLst>
                <a:ext uri="{FF2B5EF4-FFF2-40B4-BE49-F238E27FC236}">
                  <a16:creationId xmlns:a16="http://schemas.microsoft.com/office/drawing/2014/main" id="{17000868-7A02-40DD-BE03-503F264DB466}"/>
                </a:ext>
              </a:extLst>
            </p:cNvPr>
            <p:cNvSpPr/>
            <p:nvPr/>
          </p:nvSpPr>
          <p:spPr>
            <a:xfrm rot="5400000">
              <a:off x="8439550" y="1420821"/>
              <a:ext cx="1834470" cy="2800231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tIns="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7DD5FC04-B4DA-4E5A-987F-A7E3574D3211}"/>
                </a:ext>
              </a:extLst>
            </p:cNvPr>
            <p:cNvSpPr/>
            <p:nvPr/>
          </p:nvSpPr>
          <p:spPr>
            <a:xfrm>
              <a:off x="7956669" y="1903702"/>
              <a:ext cx="2800231" cy="3800313"/>
            </a:xfrm>
            <a:prstGeom prst="rect">
              <a:avLst/>
            </a:prstGeom>
            <a:ln w="31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ED2202-D6FE-4CEA-BE4D-D9882D60F5B4}"/>
                </a:ext>
              </a:extLst>
            </p:cNvPr>
            <p:cNvSpPr/>
            <p:nvPr/>
          </p:nvSpPr>
          <p:spPr>
            <a:xfrm>
              <a:off x="8235797" y="2121896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User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F667F3E-2A39-477E-AD88-6442E38DACF2}"/>
                </a:ext>
              </a:extLst>
            </p:cNvPr>
            <p:cNvSpPr/>
            <p:nvPr/>
          </p:nvSpPr>
          <p:spPr>
            <a:xfrm>
              <a:off x="8000193" y="3813946"/>
              <a:ext cx="2756707" cy="10634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Users can modify personal information.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Users can fill in the leave slip and apply for leave.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Users can view the application results.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740503" y="450599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Modules Overview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71" y="2580312"/>
            <a:ext cx="911565" cy="911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6" y="2527915"/>
            <a:ext cx="914400" cy="914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84" y="2652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937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a40b83b-a3c5-4a37-b59f-270202b9280b"/>
          <p:cNvGrpSpPr>
            <a:grpSpLocks noChangeAspect="1"/>
          </p:cNvGrpSpPr>
          <p:nvPr/>
        </p:nvGrpSpPr>
        <p:grpSpPr>
          <a:xfrm>
            <a:off x="1507872" y="1904420"/>
            <a:ext cx="9145711" cy="3922266"/>
            <a:chOff x="1523492" y="1700692"/>
            <a:chExt cx="9145711" cy="3922266"/>
          </a:xfrm>
        </p:grpSpPr>
        <p:sp>
          <p:nvSpPr>
            <p:cNvPr id="4" name="Rectangle 2"/>
            <p:cNvSpPr/>
            <p:nvPr/>
          </p:nvSpPr>
          <p:spPr>
            <a:xfrm>
              <a:off x="6407853" y="1700808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3"/>
            <p:cNvSpPr/>
            <p:nvPr/>
          </p:nvSpPr>
          <p:spPr>
            <a:xfrm>
              <a:off x="6660386" y="1700692"/>
              <a:ext cx="829310" cy="922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 4"/>
            <p:cNvSpPr/>
            <p:nvPr/>
          </p:nvSpPr>
          <p:spPr>
            <a:xfrm>
              <a:off x="6407853" y="3197700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 5"/>
            <p:cNvSpPr/>
            <p:nvPr/>
          </p:nvSpPr>
          <p:spPr>
            <a:xfrm>
              <a:off x="6660386" y="3197497"/>
              <a:ext cx="829310" cy="92286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Rectangle 6"/>
            <p:cNvSpPr/>
            <p:nvPr/>
          </p:nvSpPr>
          <p:spPr>
            <a:xfrm>
              <a:off x="6407853" y="4700092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7"/>
            <p:cNvSpPr/>
            <p:nvPr/>
          </p:nvSpPr>
          <p:spPr>
            <a:xfrm>
              <a:off x="6660386" y="4699976"/>
              <a:ext cx="829310" cy="922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 8"/>
            <p:cNvSpPr/>
            <p:nvPr/>
          </p:nvSpPr>
          <p:spPr>
            <a:xfrm flipH="1">
              <a:off x="1523492" y="1700808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/>
            <p:cNvSpPr/>
            <p:nvPr/>
          </p:nvSpPr>
          <p:spPr>
            <a:xfrm flipH="1">
              <a:off x="4703001" y="1700692"/>
              <a:ext cx="829310" cy="92286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/>
            <p:cNvSpPr/>
            <p:nvPr/>
          </p:nvSpPr>
          <p:spPr>
            <a:xfrm flipH="1">
              <a:off x="1523492" y="3197700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 11"/>
            <p:cNvSpPr/>
            <p:nvPr/>
          </p:nvSpPr>
          <p:spPr>
            <a:xfrm flipH="1">
              <a:off x="4703001" y="3197497"/>
              <a:ext cx="829310" cy="922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 12"/>
            <p:cNvSpPr/>
            <p:nvPr/>
          </p:nvSpPr>
          <p:spPr>
            <a:xfrm flipH="1">
              <a:off x="1523492" y="4700092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 13"/>
            <p:cNvSpPr/>
            <p:nvPr/>
          </p:nvSpPr>
          <p:spPr>
            <a:xfrm flipH="1">
              <a:off x="4703001" y="4699976"/>
              <a:ext cx="829310" cy="92286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/>
            <p:cNvSpPr>
              <a:spLocks/>
            </p:cNvSpPr>
            <p:nvPr/>
          </p:nvSpPr>
          <p:spPr bwMode="auto">
            <a:xfrm>
              <a:off x="4882261" y="1923539"/>
              <a:ext cx="509956" cy="50995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" name="矩形 34"/>
          <p:cNvSpPr/>
          <p:nvPr/>
        </p:nvSpPr>
        <p:spPr>
          <a:xfrm>
            <a:off x="900483" y="2003692"/>
            <a:ext cx="290515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143000" lvl="2" indent="-2286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Login account</a:t>
            </a:r>
          </a:p>
        </p:txBody>
      </p:sp>
      <p:sp>
        <p:nvSpPr>
          <p:cNvPr id="36" name="矩形 35"/>
          <p:cNvSpPr/>
          <p:nvPr/>
        </p:nvSpPr>
        <p:spPr>
          <a:xfrm>
            <a:off x="900483" y="3485831"/>
            <a:ext cx="3665341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2"/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en-US" altLang="zh-CN" sz="1600" dirty="0"/>
              <a:t>View all users' personal information</a:t>
            </a:r>
          </a:p>
        </p:txBody>
      </p:sp>
      <p:sp>
        <p:nvSpPr>
          <p:cNvPr id="38" name="矩形 37"/>
          <p:cNvSpPr/>
          <p:nvPr/>
        </p:nvSpPr>
        <p:spPr>
          <a:xfrm>
            <a:off x="6927658" y="1761511"/>
            <a:ext cx="3802516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Delete, add new user information</a:t>
            </a:r>
          </a:p>
        </p:txBody>
      </p:sp>
      <p:sp>
        <p:nvSpPr>
          <p:cNvPr id="39" name="矩形 38"/>
          <p:cNvSpPr/>
          <p:nvPr/>
        </p:nvSpPr>
        <p:spPr>
          <a:xfrm>
            <a:off x="7022956" y="3248665"/>
            <a:ext cx="2905153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View all fake application status</a:t>
            </a:r>
          </a:p>
        </p:txBody>
      </p:sp>
      <p:sp>
        <p:nvSpPr>
          <p:cNvPr id="40" name="矩形 39"/>
          <p:cNvSpPr/>
          <p:nvPr/>
        </p:nvSpPr>
        <p:spPr>
          <a:xfrm>
            <a:off x="6898726" y="4629238"/>
            <a:ext cx="3924899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/>
              <a:t>Sort fake application in ascending and descending order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48581" y="-42863"/>
            <a:ext cx="3680632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800" dirty="0"/>
          </a:p>
          <a:p>
            <a:pPr lvl="1"/>
            <a:r>
              <a:rPr lang="en-US" altLang="zh-CN" sz="2800" b="1" dirty="0"/>
              <a:t>Functionality</a:t>
            </a:r>
          </a:p>
          <a:p>
            <a:pPr lvl="1"/>
            <a:r>
              <a:rPr lang="zh-CN" altLang="en-US" sz="2800" b="1" dirty="0"/>
              <a:t>                 </a:t>
            </a:r>
            <a:r>
              <a:rPr lang="en-US" altLang="zh-CN" sz="2800" b="1" dirty="0"/>
              <a:t>--Admin</a:t>
            </a:r>
            <a:endParaRPr lang="en-US" altLang="zh-CN" sz="2800" dirty="0"/>
          </a:p>
        </p:txBody>
      </p:sp>
      <p:sp>
        <p:nvSpPr>
          <p:cNvPr id="33" name="矩形 32"/>
          <p:cNvSpPr/>
          <p:nvPr/>
        </p:nvSpPr>
        <p:spPr>
          <a:xfrm>
            <a:off x="1814057" y="4939836"/>
            <a:ext cx="3277662" cy="89255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dirty="0"/>
              <a:t>3.</a:t>
            </a:r>
            <a:r>
              <a:rPr lang="zh-CN" altLang="en-US" sz="1600" dirty="0"/>
              <a:t> </a:t>
            </a:r>
            <a:r>
              <a:rPr lang="en-US" altLang="zh-CN" dirty="0"/>
              <a:t>Modify employee </a:t>
            </a:r>
          </a:p>
          <a:p>
            <a:r>
              <a:rPr lang="en-US" altLang="zh-CN" dirty="0"/>
              <a:t>information</a:t>
            </a:r>
          </a:p>
          <a:p>
            <a:pPr lvl="2"/>
            <a:endParaRPr lang="en-US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366171" y="187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1" name="Freeform: Shape 57"/>
          <p:cNvSpPr>
            <a:spLocks/>
          </p:cNvSpPr>
          <p:nvPr/>
        </p:nvSpPr>
        <p:spPr bwMode="auto">
          <a:xfrm>
            <a:off x="4893267" y="5057451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57"/>
          <p:cNvSpPr>
            <a:spLocks/>
          </p:cNvSpPr>
          <p:nvPr/>
        </p:nvSpPr>
        <p:spPr bwMode="auto">
          <a:xfrm>
            <a:off x="4862678" y="3560650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57"/>
          <p:cNvSpPr>
            <a:spLocks/>
          </p:cNvSpPr>
          <p:nvPr/>
        </p:nvSpPr>
        <p:spPr bwMode="auto">
          <a:xfrm>
            <a:off x="6832354" y="2064783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57"/>
          <p:cNvSpPr>
            <a:spLocks/>
          </p:cNvSpPr>
          <p:nvPr/>
        </p:nvSpPr>
        <p:spPr bwMode="auto">
          <a:xfrm>
            <a:off x="6804474" y="368309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57"/>
          <p:cNvSpPr>
            <a:spLocks/>
          </p:cNvSpPr>
          <p:nvPr/>
        </p:nvSpPr>
        <p:spPr bwMode="auto">
          <a:xfrm>
            <a:off x="6823019" y="513113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086929659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heme/theme1.xml><?xml version="1.0" encoding="utf-8"?>
<a:theme xmlns:a="http://schemas.openxmlformats.org/drawingml/2006/main" name="第一PPT，www.1ppt.com">
  <a:themeElements>
    <a:clrScheme name="自定义 6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B8E95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1041</TotalTime>
  <Words>525</Words>
  <Application>Microsoft Office PowerPoint</Application>
  <PresentationFormat>宽屏</PresentationFormat>
  <Paragraphs>168</Paragraphs>
  <Slides>34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微软雅黑</vt:lpstr>
      <vt:lpstr>Agency FB</vt:lpstr>
      <vt:lpstr>Arial</vt:lpstr>
      <vt:lpstr>Calibri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清新简洁</dc:title>
  <dc:creator>第一PPT</dc:creator>
  <cp:keywords>www.1ppt.com</cp:keywords>
  <dc:description>www.1ppt.com</dc:description>
  <cp:lastModifiedBy>郝芸婷</cp:lastModifiedBy>
  <cp:revision>97</cp:revision>
  <dcterms:created xsi:type="dcterms:W3CDTF">2017-09-22T08:16:39Z</dcterms:created>
  <dcterms:modified xsi:type="dcterms:W3CDTF">2019-05-16T19:31:55Z</dcterms:modified>
</cp:coreProperties>
</file>